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5"/>
  </p:notesMasterIdLst>
  <p:sldIdLst>
    <p:sldId id="256" r:id="rId6"/>
    <p:sldId id="258" r:id="rId7"/>
    <p:sldId id="259" r:id="rId8"/>
    <p:sldId id="264" r:id="rId9"/>
    <p:sldId id="260" r:id="rId10"/>
    <p:sldId id="261" r:id="rId11"/>
    <p:sldId id="262" r:id="rId12"/>
    <p:sldId id="265" r:id="rId13"/>
    <p:sldId id="263"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3EE5AA-3252-4069-8E1E-1D6951B09BC9}" type="datetimeFigureOut">
              <a:rPr lang="en-NZ" smtClean="0"/>
              <a:t>4/03/2022</a:t>
            </a:fld>
            <a:endParaRPr lang="en-NZ"/>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02C614-A45B-43B4-97B1-5BA38EAAED5D}" type="slidenum">
              <a:rPr lang="en-NZ" smtClean="0"/>
              <a:t>‹#›</a:t>
            </a:fld>
            <a:endParaRPr lang="en-NZ"/>
          </a:p>
        </p:txBody>
      </p:sp>
    </p:spTree>
    <p:extLst>
      <p:ext uri="{BB962C8B-B14F-4D97-AF65-F5344CB8AC3E}">
        <p14:creationId xmlns:p14="http://schemas.microsoft.com/office/powerpoint/2010/main" val="9157049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mi-NZ" dirty="0"/>
              <a:t>These Powerpoint slides are</a:t>
            </a:r>
            <a:r>
              <a:rPr lang="mi-NZ" baseline="0" dirty="0"/>
              <a:t> provided for you to make it easier to report back when you have participated in an Ako PanuKu course. You can adapt/modify the slides to suit your presentation.</a:t>
            </a:r>
            <a:endParaRPr lang="en-NZ" dirty="0"/>
          </a:p>
        </p:txBody>
      </p:sp>
      <p:sp>
        <p:nvSpPr>
          <p:cNvPr id="4" name="Slide Number Placeholder 3"/>
          <p:cNvSpPr>
            <a:spLocks noGrp="1"/>
          </p:cNvSpPr>
          <p:nvPr>
            <p:ph type="sldNum" sz="quarter" idx="10"/>
          </p:nvPr>
        </p:nvSpPr>
        <p:spPr/>
        <p:txBody>
          <a:bodyPr/>
          <a:lstStyle/>
          <a:p>
            <a:fld id="{4702C614-A45B-43B4-97B1-5BA38EAAED5D}" type="slidenum">
              <a:rPr lang="en-NZ" smtClean="0"/>
              <a:t>1</a:t>
            </a:fld>
            <a:endParaRPr lang="en-NZ"/>
          </a:p>
        </p:txBody>
      </p:sp>
    </p:spTree>
    <p:extLst>
      <p:ext uri="{BB962C8B-B14F-4D97-AF65-F5344CB8AC3E}">
        <p14:creationId xmlns:p14="http://schemas.microsoft.com/office/powerpoint/2010/main" val="5020332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mi-NZ" b="1" dirty="0"/>
              <a:t>Notes</a:t>
            </a:r>
          </a:p>
          <a:p>
            <a:r>
              <a:rPr lang="mi-NZ" dirty="0"/>
              <a:t>Name of course – Ako Panuku course attended.</a:t>
            </a:r>
          </a:p>
          <a:p>
            <a:endParaRPr lang="mi-NZ" dirty="0"/>
          </a:p>
          <a:p>
            <a:r>
              <a:rPr lang="mi-NZ" dirty="0"/>
              <a:t>Facilitators: Ako Panuku staff who facilitated the course.</a:t>
            </a:r>
          </a:p>
          <a:p>
            <a:endParaRPr lang="mi-NZ" dirty="0"/>
          </a:p>
          <a:p>
            <a:r>
              <a:rPr lang="mi-NZ" dirty="0"/>
              <a:t>Course aims: brief description of course aims/outcomes and content.</a:t>
            </a:r>
            <a:endParaRPr lang="en-NZ" dirty="0"/>
          </a:p>
        </p:txBody>
      </p:sp>
      <p:sp>
        <p:nvSpPr>
          <p:cNvPr id="4" name="Slide Number Placeholder 3"/>
          <p:cNvSpPr>
            <a:spLocks noGrp="1"/>
          </p:cNvSpPr>
          <p:nvPr>
            <p:ph type="sldNum" sz="quarter" idx="10"/>
          </p:nvPr>
        </p:nvSpPr>
        <p:spPr/>
        <p:txBody>
          <a:bodyPr/>
          <a:lstStyle/>
          <a:p>
            <a:fld id="{4702C614-A45B-43B4-97B1-5BA38EAAED5D}" type="slidenum">
              <a:rPr lang="en-NZ" smtClean="0"/>
              <a:t>2</a:t>
            </a:fld>
            <a:endParaRPr lang="en-NZ"/>
          </a:p>
        </p:txBody>
      </p:sp>
    </p:spTree>
    <p:extLst>
      <p:ext uri="{BB962C8B-B14F-4D97-AF65-F5344CB8AC3E}">
        <p14:creationId xmlns:p14="http://schemas.microsoft.com/office/powerpoint/2010/main" val="13719839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mi-NZ" b="1" dirty="0"/>
              <a:t>Notes</a:t>
            </a:r>
          </a:p>
          <a:p>
            <a:r>
              <a:rPr lang="mi-NZ" b="0" dirty="0"/>
              <a:t>Insert the relevant items beside each heading. Delete any that do not relate to your presentation.</a:t>
            </a:r>
          </a:p>
          <a:p>
            <a:endParaRPr lang="en-NZ" b="1" dirty="0"/>
          </a:p>
        </p:txBody>
      </p:sp>
      <p:sp>
        <p:nvSpPr>
          <p:cNvPr id="4" name="Slide Number Placeholder 3"/>
          <p:cNvSpPr>
            <a:spLocks noGrp="1"/>
          </p:cNvSpPr>
          <p:nvPr>
            <p:ph type="sldNum" sz="quarter" idx="10"/>
          </p:nvPr>
        </p:nvSpPr>
        <p:spPr/>
        <p:txBody>
          <a:bodyPr/>
          <a:lstStyle/>
          <a:p>
            <a:fld id="{4702C614-A45B-43B4-97B1-5BA38EAAED5D}" type="slidenum">
              <a:rPr lang="en-NZ" smtClean="0"/>
              <a:t>3</a:t>
            </a:fld>
            <a:endParaRPr lang="en-NZ"/>
          </a:p>
        </p:txBody>
      </p:sp>
    </p:spTree>
    <p:extLst>
      <p:ext uri="{BB962C8B-B14F-4D97-AF65-F5344CB8AC3E}">
        <p14:creationId xmlns:p14="http://schemas.microsoft.com/office/powerpoint/2010/main" val="32089856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mi-NZ" b="1" dirty="0"/>
              <a:t>Notes</a:t>
            </a:r>
          </a:p>
          <a:p>
            <a:r>
              <a:rPr lang="mi-NZ" dirty="0"/>
              <a:t>Name of course – Ako Panuku course attended.</a:t>
            </a:r>
          </a:p>
          <a:p>
            <a:endParaRPr lang="mi-NZ" dirty="0"/>
          </a:p>
          <a:p>
            <a:r>
              <a:rPr lang="mi-NZ" dirty="0"/>
              <a:t>Facilitators: Ako Panuku staff who facilitated the course.</a:t>
            </a:r>
          </a:p>
          <a:p>
            <a:endParaRPr lang="mi-NZ" dirty="0"/>
          </a:p>
          <a:p>
            <a:r>
              <a:rPr lang="mi-NZ" dirty="0"/>
              <a:t>Course aims: brief description of course aims/outcomes and content.</a:t>
            </a:r>
            <a:endParaRPr lang="en-NZ" dirty="0"/>
          </a:p>
        </p:txBody>
      </p:sp>
      <p:sp>
        <p:nvSpPr>
          <p:cNvPr id="4" name="Slide Number Placeholder 3"/>
          <p:cNvSpPr>
            <a:spLocks noGrp="1"/>
          </p:cNvSpPr>
          <p:nvPr>
            <p:ph type="sldNum" sz="quarter" idx="10"/>
          </p:nvPr>
        </p:nvSpPr>
        <p:spPr/>
        <p:txBody>
          <a:bodyPr/>
          <a:lstStyle/>
          <a:p>
            <a:fld id="{4702C614-A45B-43B4-97B1-5BA38EAAED5D}" type="slidenum">
              <a:rPr lang="en-NZ" smtClean="0"/>
              <a:t>4</a:t>
            </a:fld>
            <a:endParaRPr lang="en-NZ"/>
          </a:p>
        </p:txBody>
      </p:sp>
    </p:spTree>
    <p:extLst>
      <p:ext uri="{BB962C8B-B14F-4D97-AF65-F5344CB8AC3E}">
        <p14:creationId xmlns:p14="http://schemas.microsoft.com/office/powerpoint/2010/main" val="4421184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mi-NZ" b="1" dirty="0"/>
              <a:t>Notes</a:t>
            </a:r>
          </a:p>
          <a:p>
            <a:r>
              <a:rPr lang="mi-NZ" b="0" dirty="0"/>
              <a:t>Add</a:t>
            </a:r>
            <a:r>
              <a:rPr lang="mi-NZ" b="0" baseline="0" dirty="0"/>
              <a:t> points about what you have learnt and how that has helped, or will help, your teaching/ledership practice.</a:t>
            </a:r>
          </a:p>
          <a:p>
            <a:endParaRPr lang="mi-NZ" b="0" baseline="0" dirty="0"/>
          </a:p>
          <a:p>
            <a:r>
              <a:rPr lang="mi-NZ" b="0" baseline="0" dirty="0"/>
              <a:t>Add what you have learnt and how that will impact on improving Māori student outcomes.</a:t>
            </a:r>
          </a:p>
          <a:p>
            <a:endParaRPr lang="mi-NZ" b="0" baseline="0" dirty="0"/>
          </a:p>
          <a:p>
            <a:endParaRPr lang="en-NZ" b="0" dirty="0"/>
          </a:p>
        </p:txBody>
      </p:sp>
      <p:sp>
        <p:nvSpPr>
          <p:cNvPr id="4" name="Slide Number Placeholder 3"/>
          <p:cNvSpPr>
            <a:spLocks noGrp="1"/>
          </p:cNvSpPr>
          <p:nvPr>
            <p:ph type="sldNum" sz="quarter" idx="10"/>
          </p:nvPr>
        </p:nvSpPr>
        <p:spPr/>
        <p:txBody>
          <a:bodyPr/>
          <a:lstStyle/>
          <a:p>
            <a:fld id="{4702C614-A45B-43B4-97B1-5BA38EAAED5D}" type="slidenum">
              <a:rPr lang="en-NZ" smtClean="0"/>
              <a:t>5</a:t>
            </a:fld>
            <a:endParaRPr lang="en-NZ"/>
          </a:p>
        </p:txBody>
      </p:sp>
    </p:spTree>
    <p:extLst>
      <p:ext uri="{BB962C8B-B14F-4D97-AF65-F5344CB8AC3E}">
        <p14:creationId xmlns:p14="http://schemas.microsoft.com/office/powerpoint/2010/main" val="11553322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mi-NZ" b="1" dirty="0"/>
              <a:t>Notes</a:t>
            </a:r>
          </a:p>
          <a:p>
            <a:r>
              <a:rPr lang="mi-NZ" b="0" dirty="0"/>
              <a:t>You could incorporate a range of approaches to get the information and new learning across to the staff.</a:t>
            </a:r>
            <a:r>
              <a:rPr lang="mi-NZ" b="0" baseline="0" dirty="0"/>
              <a:t> You may like to choose an activity with the aim of getting staff to discover the importance and relevance of the new learning to their practice, and improving Māori student outcomes in the school.</a:t>
            </a:r>
            <a:endParaRPr lang="en-NZ" b="0" dirty="0"/>
          </a:p>
        </p:txBody>
      </p:sp>
      <p:sp>
        <p:nvSpPr>
          <p:cNvPr id="4" name="Slide Number Placeholder 3"/>
          <p:cNvSpPr>
            <a:spLocks noGrp="1"/>
          </p:cNvSpPr>
          <p:nvPr>
            <p:ph type="sldNum" sz="quarter" idx="10"/>
          </p:nvPr>
        </p:nvSpPr>
        <p:spPr/>
        <p:txBody>
          <a:bodyPr/>
          <a:lstStyle/>
          <a:p>
            <a:fld id="{4702C614-A45B-43B4-97B1-5BA38EAAED5D}" type="slidenum">
              <a:rPr lang="en-NZ" smtClean="0"/>
              <a:t>6</a:t>
            </a:fld>
            <a:endParaRPr lang="en-NZ"/>
          </a:p>
        </p:txBody>
      </p:sp>
    </p:spTree>
    <p:extLst>
      <p:ext uri="{BB962C8B-B14F-4D97-AF65-F5344CB8AC3E}">
        <p14:creationId xmlns:p14="http://schemas.microsoft.com/office/powerpoint/2010/main" val="29690029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mi-NZ" b="1" dirty="0"/>
              <a:t>Notes</a:t>
            </a:r>
          </a:p>
          <a:p>
            <a:pPr marL="228600" indent="-228600">
              <a:buAutoNum type="arabicPeriod"/>
            </a:pPr>
            <a:r>
              <a:rPr lang="mi-NZ" b="0" dirty="0"/>
              <a:t>For you to consider what you could do, and make a commitment to try something new from the course in your classroom.</a:t>
            </a:r>
          </a:p>
          <a:p>
            <a:pPr marL="228600" indent="-228600">
              <a:buAutoNum type="arabicPeriod"/>
            </a:pPr>
            <a:r>
              <a:rPr lang="mi-NZ" b="0" dirty="0"/>
              <a:t>For you and the staff in your</a:t>
            </a:r>
            <a:r>
              <a:rPr lang="mi-NZ" b="0" baseline="0" dirty="0"/>
              <a:t> school to consider what they could do, and make a commitment to try something new from the course in their classrooms.</a:t>
            </a:r>
          </a:p>
          <a:p>
            <a:pPr marL="228600" indent="-228600">
              <a:buAutoNum type="arabicPeriod"/>
            </a:pPr>
            <a:r>
              <a:rPr lang="mi-NZ" b="0" baseline="0" dirty="0"/>
              <a:t>Make a decision about where the relevant information will be stored – on the school server, in the resource room, etc.</a:t>
            </a:r>
          </a:p>
          <a:p>
            <a:pPr marL="228600" indent="-228600">
              <a:buAutoNum type="arabicPeriod"/>
            </a:pPr>
            <a:r>
              <a:rPr lang="mi-NZ" b="0" baseline="0" dirty="0"/>
              <a:t>A list of web links, resources, reference material teachers or leaders may find useful to helop them process new learning and how it an be applied.</a:t>
            </a:r>
            <a:endParaRPr lang="mi-NZ" b="0" dirty="0"/>
          </a:p>
          <a:p>
            <a:endParaRPr lang="en-NZ" b="0" dirty="0"/>
          </a:p>
        </p:txBody>
      </p:sp>
      <p:sp>
        <p:nvSpPr>
          <p:cNvPr id="4" name="Slide Number Placeholder 3"/>
          <p:cNvSpPr>
            <a:spLocks noGrp="1"/>
          </p:cNvSpPr>
          <p:nvPr>
            <p:ph type="sldNum" sz="quarter" idx="10"/>
          </p:nvPr>
        </p:nvSpPr>
        <p:spPr/>
        <p:txBody>
          <a:bodyPr/>
          <a:lstStyle/>
          <a:p>
            <a:fld id="{4702C614-A45B-43B4-97B1-5BA38EAAED5D}" type="slidenum">
              <a:rPr lang="en-NZ" smtClean="0"/>
              <a:t>7</a:t>
            </a:fld>
            <a:endParaRPr lang="en-NZ"/>
          </a:p>
        </p:txBody>
      </p:sp>
    </p:spTree>
    <p:extLst>
      <p:ext uri="{BB962C8B-B14F-4D97-AF65-F5344CB8AC3E}">
        <p14:creationId xmlns:p14="http://schemas.microsoft.com/office/powerpoint/2010/main" val="35936400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mi-NZ" b="1" dirty="0"/>
              <a:t>Notes</a:t>
            </a:r>
          </a:p>
          <a:p>
            <a:pPr marL="228600" indent="-228600">
              <a:buAutoNum type="arabicPeriod"/>
            </a:pPr>
            <a:r>
              <a:rPr lang="mi-NZ" b="0" dirty="0"/>
              <a:t>For you to consider what you could do, and make a commitment to try something new from the course in your classroom.</a:t>
            </a:r>
          </a:p>
          <a:p>
            <a:pPr marL="228600" indent="-228600">
              <a:buAutoNum type="arabicPeriod"/>
            </a:pPr>
            <a:r>
              <a:rPr lang="mi-NZ" b="0" dirty="0"/>
              <a:t>For you and the staff in your</a:t>
            </a:r>
            <a:r>
              <a:rPr lang="mi-NZ" b="0" baseline="0" dirty="0"/>
              <a:t> school to consider what they could do, and make a commitment to try something new from the course in their classrooms.</a:t>
            </a:r>
          </a:p>
          <a:p>
            <a:pPr marL="228600" indent="-228600">
              <a:buAutoNum type="arabicPeriod"/>
            </a:pPr>
            <a:r>
              <a:rPr lang="mi-NZ" b="0" baseline="0" dirty="0"/>
              <a:t>Make a decision about where the relevant information will be stored – on the school server, in the resource room, etc.</a:t>
            </a:r>
          </a:p>
          <a:p>
            <a:pPr marL="228600" indent="-228600">
              <a:buAutoNum type="arabicPeriod"/>
            </a:pPr>
            <a:r>
              <a:rPr lang="mi-NZ" b="0" baseline="0" dirty="0"/>
              <a:t>A list of web links, resources, reference material teachers or leaders may find useful to helop them process new learning and how it an be applied.</a:t>
            </a:r>
            <a:endParaRPr lang="mi-NZ" b="0" dirty="0"/>
          </a:p>
          <a:p>
            <a:endParaRPr lang="en-NZ" b="0" dirty="0"/>
          </a:p>
        </p:txBody>
      </p:sp>
      <p:sp>
        <p:nvSpPr>
          <p:cNvPr id="4" name="Slide Number Placeholder 3"/>
          <p:cNvSpPr>
            <a:spLocks noGrp="1"/>
          </p:cNvSpPr>
          <p:nvPr>
            <p:ph type="sldNum" sz="quarter" idx="10"/>
          </p:nvPr>
        </p:nvSpPr>
        <p:spPr/>
        <p:txBody>
          <a:bodyPr/>
          <a:lstStyle/>
          <a:p>
            <a:fld id="{4702C614-A45B-43B4-97B1-5BA38EAAED5D}" type="slidenum">
              <a:rPr lang="en-NZ" smtClean="0"/>
              <a:t>8</a:t>
            </a:fld>
            <a:endParaRPr lang="en-NZ"/>
          </a:p>
        </p:txBody>
      </p:sp>
    </p:spTree>
    <p:extLst>
      <p:ext uri="{BB962C8B-B14F-4D97-AF65-F5344CB8AC3E}">
        <p14:creationId xmlns:p14="http://schemas.microsoft.com/office/powerpoint/2010/main" val="3683327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b="0" dirty="0"/>
          </a:p>
        </p:txBody>
      </p:sp>
      <p:sp>
        <p:nvSpPr>
          <p:cNvPr id="4" name="Slide Number Placeholder 3"/>
          <p:cNvSpPr>
            <a:spLocks noGrp="1"/>
          </p:cNvSpPr>
          <p:nvPr>
            <p:ph type="sldNum" sz="quarter" idx="10"/>
          </p:nvPr>
        </p:nvSpPr>
        <p:spPr/>
        <p:txBody>
          <a:bodyPr/>
          <a:lstStyle/>
          <a:p>
            <a:fld id="{4702C614-A45B-43B4-97B1-5BA38EAAED5D}" type="slidenum">
              <a:rPr lang="en-NZ" smtClean="0"/>
              <a:t>9</a:t>
            </a:fld>
            <a:endParaRPr lang="en-NZ"/>
          </a:p>
        </p:txBody>
      </p:sp>
    </p:spTree>
    <p:extLst>
      <p:ext uri="{BB962C8B-B14F-4D97-AF65-F5344CB8AC3E}">
        <p14:creationId xmlns:p14="http://schemas.microsoft.com/office/powerpoint/2010/main" val="35936400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NZ"/>
          </a:p>
        </p:txBody>
      </p:sp>
      <p:sp>
        <p:nvSpPr>
          <p:cNvPr id="4" name="Date Placeholder 3"/>
          <p:cNvSpPr>
            <a:spLocks noGrp="1"/>
          </p:cNvSpPr>
          <p:nvPr>
            <p:ph type="dt" sz="half" idx="10"/>
          </p:nvPr>
        </p:nvSpPr>
        <p:spPr/>
        <p:txBody>
          <a:bodyPr/>
          <a:lstStyle/>
          <a:p>
            <a:fld id="{FE2CE182-4BB1-4C95-A979-3A1E47CFAB7B}" type="datetimeFigureOut">
              <a:rPr lang="en-NZ" smtClean="0"/>
              <a:t>4/03/2022</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039C07A0-FD51-4F2A-B968-F9DB3C5D22FE}" type="slidenum">
              <a:rPr lang="en-NZ" smtClean="0"/>
              <a:t>‹#›</a:t>
            </a:fld>
            <a:endParaRPr lang="en-NZ"/>
          </a:p>
        </p:txBody>
      </p:sp>
    </p:spTree>
    <p:extLst>
      <p:ext uri="{BB962C8B-B14F-4D97-AF65-F5344CB8AC3E}">
        <p14:creationId xmlns:p14="http://schemas.microsoft.com/office/powerpoint/2010/main" val="3034544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10"/>
          </p:nvPr>
        </p:nvSpPr>
        <p:spPr/>
        <p:txBody>
          <a:bodyPr/>
          <a:lstStyle/>
          <a:p>
            <a:fld id="{FE2CE182-4BB1-4C95-A979-3A1E47CFAB7B}" type="datetimeFigureOut">
              <a:rPr lang="en-NZ" smtClean="0"/>
              <a:t>4/03/2022</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039C07A0-FD51-4F2A-B968-F9DB3C5D22FE}" type="slidenum">
              <a:rPr lang="en-NZ" smtClean="0"/>
              <a:t>‹#›</a:t>
            </a:fld>
            <a:endParaRPr lang="en-NZ"/>
          </a:p>
        </p:txBody>
      </p:sp>
    </p:spTree>
    <p:extLst>
      <p:ext uri="{BB962C8B-B14F-4D97-AF65-F5344CB8AC3E}">
        <p14:creationId xmlns:p14="http://schemas.microsoft.com/office/powerpoint/2010/main" val="3701856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10"/>
          </p:nvPr>
        </p:nvSpPr>
        <p:spPr/>
        <p:txBody>
          <a:bodyPr/>
          <a:lstStyle/>
          <a:p>
            <a:fld id="{FE2CE182-4BB1-4C95-A979-3A1E47CFAB7B}" type="datetimeFigureOut">
              <a:rPr lang="en-NZ" smtClean="0"/>
              <a:t>4/03/2022</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039C07A0-FD51-4F2A-B968-F9DB3C5D22FE}" type="slidenum">
              <a:rPr lang="en-NZ" smtClean="0"/>
              <a:t>‹#›</a:t>
            </a:fld>
            <a:endParaRPr lang="en-NZ"/>
          </a:p>
        </p:txBody>
      </p:sp>
    </p:spTree>
    <p:extLst>
      <p:ext uri="{BB962C8B-B14F-4D97-AF65-F5344CB8AC3E}">
        <p14:creationId xmlns:p14="http://schemas.microsoft.com/office/powerpoint/2010/main" val="2325811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10"/>
          </p:nvPr>
        </p:nvSpPr>
        <p:spPr/>
        <p:txBody>
          <a:bodyPr/>
          <a:lstStyle/>
          <a:p>
            <a:fld id="{FE2CE182-4BB1-4C95-A979-3A1E47CFAB7B}" type="datetimeFigureOut">
              <a:rPr lang="en-NZ" smtClean="0"/>
              <a:t>4/03/2022</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039C07A0-FD51-4F2A-B968-F9DB3C5D22FE}" type="slidenum">
              <a:rPr lang="en-NZ" smtClean="0"/>
              <a:t>‹#›</a:t>
            </a:fld>
            <a:endParaRPr lang="en-NZ"/>
          </a:p>
        </p:txBody>
      </p:sp>
    </p:spTree>
    <p:extLst>
      <p:ext uri="{BB962C8B-B14F-4D97-AF65-F5344CB8AC3E}">
        <p14:creationId xmlns:p14="http://schemas.microsoft.com/office/powerpoint/2010/main" val="774975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E2CE182-4BB1-4C95-A979-3A1E47CFAB7B}" type="datetimeFigureOut">
              <a:rPr lang="en-NZ" smtClean="0"/>
              <a:t>4/03/2022</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039C07A0-FD51-4F2A-B968-F9DB3C5D22FE}" type="slidenum">
              <a:rPr lang="en-NZ" smtClean="0"/>
              <a:t>‹#›</a:t>
            </a:fld>
            <a:endParaRPr lang="en-NZ"/>
          </a:p>
        </p:txBody>
      </p:sp>
    </p:spTree>
    <p:extLst>
      <p:ext uri="{BB962C8B-B14F-4D97-AF65-F5344CB8AC3E}">
        <p14:creationId xmlns:p14="http://schemas.microsoft.com/office/powerpoint/2010/main" val="1644689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p:cNvSpPr>
            <a:spLocks noGrp="1"/>
          </p:cNvSpPr>
          <p:nvPr>
            <p:ph type="dt" sz="half" idx="10"/>
          </p:nvPr>
        </p:nvSpPr>
        <p:spPr/>
        <p:txBody>
          <a:bodyPr/>
          <a:lstStyle/>
          <a:p>
            <a:fld id="{FE2CE182-4BB1-4C95-A979-3A1E47CFAB7B}" type="datetimeFigureOut">
              <a:rPr lang="en-NZ" smtClean="0"/>
              <a:t>4/03/2022</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039C07A0-FD51-4F2A-B968-F9DB3C5D22FE}" type="slidenum">
              <a:rPr lang="en-NZ" smtClean="0"/>
              <a:t>‹#›</a:t>
            </a:fld>
            <a:endParaRPr lang="en-NZ"/>
          </a:p>
        </p:txBody>
      </p:sp>
    </p:spTree>
    <p:extLst>
      <p:ext uri="{BB962C8B-B14F-4D97-AF65-F5344CB8AC3E}">
        <p14:creationId xmlns:p14="http://schemas.microsoft.com/office/powerpoint/2010/main" val="672242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p:cNvSpPr>
            <a:spLocks noGrp="1"/>
          </p:cNvSpPr>
          <p:nvPr>
            <p:ph type="dt" sz="half" idx="10"/>
          </p:nvPr>
        </p:nvSpPr>
        <p:spPr/>
        <p:txBody>
          <a:bodyPr/>
          <a:lstStyle/>
          <a:p>
            <a:fld id="{FE2CE182-4BB1-4C95-A979-3A1E47CFAB7B}" type="datetimeFigureOut">
              <a:rPr lang="en-NZ" smtClean="0"/>
              <a:t>4/03/2022</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039C07A0-FD51-4F2A-B968-F9DB3C5D22FE}" type="slidenum">
              <a:rPr lang="en-NZ" smtClean="0"/>
              <a:t>‹#›</a:t>
            </a:fld>
            <a:endParaRPr lang="en-NZ"/>
          </a:p>
        </p:txBody>
      </p:sp>
    </p:spTree>
    <p:extLst>
      <p:ext uri="{BB962C8B-B14F-4D97-AF65-F5344CB8AC3E}">
        <p14:creationId xmlns:p14="http://schemas.microsoft.com/office/powerpoint/2010/main" val="442117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Date Placeholder 2"/>
          <p:cNvSpPr>
            <a:spLocks noGrp="1"/>
          </p:cNvSpPr>
          <p:nvPr>
            <p:ph type="dt" sz="half" idx="10"/>
          </p:nvPr>
        </p:nvSpPr>
        <p:spPr/>
        <p:txBody>
          <a:bodyPr/>
          <a:lstStyle/>
          <a:p>
            <a:fld id="{FE2CE182-4BB1-4C95-A979-3A1E47CFAB7B}" type="datetimeFigureOut">
              <a:rPr lang="en-NZ" smtClean="0"/>
              <a:t>4/03/2022</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039C07A0-FD51-4F2A-B968-F9DB3C5D22FE}" type="slidenum">
              <a:rPr lang="en-NZ" smtClean="0"/>
              <a:t>‹#›</a:t>
            </a:fld>
            <a:endParaRPr lang="en-NZ"/>
          </a:p>
        </p:txBody>
      </p:sp>
    </p:spTree>
    <p:extLst>
      <p:ext uri="{BB962C8B-B14F-4D97-AF65-F5344CB8AC3E}">
        <p14:creationId xmlns:p14="http://schemas.microsoft.com/office/powerpoint/2010/main" val="1841972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2CE182-4BB1-4C95-A979-3A1E47CFAB7B}" type="datetimeFigureOut">
              <a:rPr lang="en-NZ" smtClean="0"/>
              <a:t>4/03/2022</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039C07A0-FD51-4F2A-B968-F9DB3C5D22FE}" type="slidenum">
              <a:rPr lang="en-NZ" smtClean="0"/>
              <a:t>‹#›</a:t>
            </a:fld>
            <a:endParaRPr lang="en-NZ"/>
          </a:p>
        </p:txBody>
      </p:sp>
    </p:spTree>
    <p:extLst>
      <p:ext uri="{BB962C8B-B14F-4D97-AF65-F5344CB8AC3E}">
        <p14:creationId xmlns:p14="http://schemas.microsoft.com/office/powerpoint/2010/main" val="35273452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E2CE182-4BB1-4C95-A979-3A1E47CFAB7B}" type="datetimeFigureOut">
              <a:rPr lang="en-NZ" smtClean="0"/>
              <a:t>4/03/2022</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039C07A0-FD51-4F2A-B968-F9DB3C5D22FE}" type="slidenum">
              <a:rPr lang="en-NZ" smtClean="0"/>
              <a:t>‹#›</a:t>
            </a:fld>
            <a:endParaRPr lang="en-NZ"/>
          </a:p>
        </p:txBody>
      </p:sp>
    </p:spTree>
    <p:extLst>
      <p:ext uri="{BB962C8B-B14F-4D97-AF65-F5344CB8AC3E}">
        <p14:creationId xmlns:p14="http://schemas.microsoft.com/office/powerpoint/2010/main" val="3462645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E2CE182-4BB1-4C95-A979-3A1E47CFAB7B}" type="datetimeFigureOut">
              <a:rPr lang="en-NZ" smtClean="0"/>
              <a:t>4/03/2022</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039C07A0-FD51-4F2A-B968-F9DB3C5D22FE}" type="slidenum">
              <a:rPr lang="en-NZ" smtClean="0"/>
              <a:t>‹#›</a:t>
            </a:fld>
            <a:endParaRPr lang="en-NZ"/>
          </a:p>
        </p:txBody>
      </p:sp>
    </p:spTree>
    <p:extLst>
      <p:ext uri="{BB962C8B-B14F-4D97-AF65-F5344CB8AC3E}">
        <p14:creationId xmlns:p14="http://schemas.microsoft.com/office/powerpoint/2010/main" val="37149197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2CE182-4BB1-4C95-A979-3A1E47CFAB7B}" type="datetimeFigureOut">
              <a:rPr lang="en-NZ" smtClean="0"/>
              <a:t>4/03/2022</a:t>
            </a:fld>
            <a:endParaRPr lang="en-N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9C07A0-FD51-4F2A-B968-F9DB3C5D22FE}" type="slidenum">
              <a:rPr lang="en-NZ" smtClean="0"/>
              <a:t>‹#›</a:t>
            </a:fld>
            <a:endParaRPr lang="en-NZ"/>
          </a:p>
        </p:txBody>
      </p:sp>
    </p:spTree>
    <p:extLst>
      <p:ext uri="{BB962C8B-B14F-4D97-AF65-F5344CB8AC3E}">
        <p14:creationId xmlns:p14="http://schemas.microsoft.com/office/powerpoint/2010/main" val="11820966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16833"/>
            <a:ext cx="7772400" cy="2880320"/>
          </a:xfrm>
        </p:spPr>
        <p:txBody>
          <a:bodyPr>
            <a:normAutofit/>
          </a:bodyPr>
          <a:lstStyle/>
          <a:p>
            <a:pPr>
              <a:lnSpc>
                <a:spcPct val="200000"/>
              </a:lnSpc>
            </a:pPr>
            <a:r>
              <a:rPr lang="mi-NZ" sz="3200" b="1" dirty="0">
                <a:latin typeface="Lucida Sans Unicode" pitchFamily="34" charset="0"/>
                <a:cs typeface="Lucida Sans Unicode" pitchFamily="34" charset="0"/>
              </a:rPr>
              <a:t>Sharing new learning</a:t>
            </a:r>
            <a:br>
              <a:rPr lang="mi-NZ" sz="3200" b="1" dirty="0">
                <a:latin typeface="Lucida Sans Unicode" pitchFamily="34" charset="0"/>
                <a:cs typeface="Lucida Sans Unicode" pitchFamily="34" charset="0"/>
              </a:rPr>
            </a:br>
            <a:r>
              <a:rPr lang="mi-NZ" sz="2000" b="1" dirty="0">
                <a:latin typeface="Lucida Sans Unicode" pitchFamily="34" charset="0"/>
                <a:cs typeface="Lucida Sans Unicode" pitchFamily="34" charset="0"/>
              </a:rPr>
              <a:t>Professional Learning and Development </a:t>
            </a:r>
            <a:endParaRPr lang="en-NZ" sz="3200" b="1" dirty="0">
              <a:latin typeface="Lucida Sans Unicode" pitchFamily="34" charset="0"/>
              <a:cs typeface="Lucida Sans Unicode" pitchFamily="34" charset="0"/>
            </a:endParaRPr>
          </a:p>
        </p:txBody>
      </p:sp>
      <p:sp>
        <p:nvSpPr>
          <p:cNvPr id="3" name="Subtitle 2"/>
          <p:cNvSpPr>
            <a:spLocks noGrp="1"/>
          </p:cNvSpPr>
          <p:nvPr>
            <p:ph type="subTitle" idx="1"/>
          </p:nvPr>
        </p:nvSpPr>
        <p:spPr>
          <a:xfrm>
            <a:off x="1475656" y="5373216"/>
            <a:ext cx="6400800" cy="334888"/>
          </a:xfrm>
        </p:spPr>
        <p:txBody>
          <a:bodyPr>
            <a:normAutofit fontScale="92500" lnSpcReduction="10000"/>
          </a:bodyPr>
          <a:lstStyle/>
          <a:p>
            <a:r>
              <a:rPr lang="en-NZ" sz="1800" b="1" i="1" dirty="0" err="1">
                <a:solidFill>
                  <a:srgbClr val="292929"/>
                </a:solidFill>
                <a:latin typeface="Lucida Sans Unicode" pitchFamily="34" charset="0"/>
                <a:ea typeface="Lucida Sans Unicode" pitchFamily="34" charset="0"/>
                <a:cs typeface="Lucida Sans Unicode" pitchFamily="34" charset="0"/>
              </a:rPr>
              <a:t>Mā</a:t>
            </a:r>
            <a:r>
              <a:rPr lang="en-NZ" sz="1800" b="1" i="1" dirty="0">
                <a:solidFill>
                  <a:srgbClr val="292929"/>
                </a:solidFill>
                <a:latin typeface="Lucida Sans Unicode" pitchFamily="34" charset="0"/>
                <a:ea typeface="Lucida Sans Unicode" pitchFamily="34" charset="0"/>
                <a:cs typeface="Lucida Sans Unicode" pitchFamily="34" charset="0"/>
              </a:rPr>
              <a:t> te </a:t>
            </a:r>
            <a:r>
              <a:rPr lang="en-NZ" sz="1800" b="1" i="1" dirty="0" err="1">
                <a:solidFill>
                  <a:srgbClr val="292929"/>
                </a:solidFill>
                <a:latin typeface="Lucida Sans Unicode" pitchFamily="34" charset="0"/>
                <a:ea typeface="Lucida Sans Unicode" pitchFamily="34" charset="0"/>
                <a:cs typeface="Lucida Sans Unicode" pitchFamily="34" charset="0"/>
              </a:rPr>
              <a:t>mahi</a:t>
            </a:r>
            <a:r>
              <a:rPr lang="en-NZ" sz="1800" b="1" i="1" dirty="0">
                <a:solidFill>
                  <a:srgbClr val="292929"/>
                </a:solidFill>
                <a:latin typeface="Lucida Sans Unicode" pitchFamily="34" charset="0"/>
                <a:ea typeface="Lucida Sans Unicode" pitchFamily="34" charset="0"/>
                <a:cs typeface="Lucida Sans Unicode" pitchFamily="34" charset="0"/>
              </a:rPr>
              <a:t> </a:t>
            </a:r>
            <a:r>
              <a:rPr lang="en-NZ" sz="1800" b="1" i="1" dirty="0" err="1">
                <a:solidFill>
                  <a:srgbClr val="292929"/>
                </a:solidFill>
                <a:latin typeface="Lucida Sans Unicode" pitchFamily="34" charset="0"/>
                <a:ea typeface="Lucida Sans Unicode" pitchFamily="34" charset="0"/>
                <a:cs typeface="Lucida Sans Unicode" pitchFamily="34" charset="0"/>
              </a:rPr>
              <a:t>tahi</a:t>
            </a:r>
            <a:r>
              <a:rPr lang="en-NZ" sz="1800" b="1" i="1" dirty="0">
                <a:solidFill>
                  <a:srgbClr val="292929"/>
                </a:solidFill>
                <a:latin typeface="Lucida Sans Unicode" pitchFamily="34" charset="0"/>
                <a:ea typeface="Lucida Sans Unicode" pitchFamily="34" charset="0"/>
                <a:cs typeface="Lucida Sans Unicode" pitchFamily="34" charset="0"/>
              </a:rPr>
              <a:t>, </a:t>
            </a:r>
            <a:r>
              <a:rPr lang="en-NZ" sz="1800" b="1" i="1" dirty="0" err="1">
                <a:solidFill>
                  <a:srgbClr val="292929"/>
                </a:solidFill>
                <a:latin typeface="Lucida Sans Unicode" pitchFamily="34" charset="0"/>
                <a:ea typeface="Lucida Sans Unicode" pitchFamily="34" charset="0"/>
                <a:cs typeface="Lucida Sans Unicode" pitchFamily="34" charset="0"/>
              </a:rPr>
              <a:t>ko</a:t>
            </a:r>
            <a:r>
              <a:rPr lang="en-NZ" sz="1800" b="1" i="1" dirty="0">
                <a:solidFill>
                  <a:srgbClr val="292929"/>
                </a:solidFill>
                <a:latin typeface="Lucida Sans Unicode" pitchFamily="34" charset="0"/>
                <a:ea typeface="Lucida Sans Unicode" pitchFamily="34" charset="0"/>
                <a:cs typeface="Lucida Sans Unicode" pitchFamily="34" charset="0"/>
              </a:rPr>
              <a:t> te eke </a:t>
            </a:r>
            <a:r>
              <a:rPr lang="en-NZ" sz="1800" b="1" i="1" dirty="0" err="1">
                <a:solidFill>
                  <a:srgbClr val="292929"/>
                </a:solidFill>
                <a:latin typeface="Lucida Sans Unicode" pitchFamily="34" charset="0"/>
                <a:ea typeface="Lucida Sans Unicode" pitchFamily="34" charset="0"/>
                <a:cs typeface="Lucida Sans Unicode" pitchFamily="34" charset="0"/>
              </a:rPr>
              <a:t>panuku</a:t>
            </a:r>
            <a:r>
              <a:rPr lang="en-NZ" sz="1800" b="1" i="1" dirty="0">
                <a:solidFill>
                  <a:srgbClr val="292929"/>
                </a:solidFill>
                <a:latin typeface="Lucida Sans Unicode" pitchFamily="34" charset="0"/>
                <a:ea typeface="Lucida Sans Unicode" pitchFamily="34" charset="0"/>
                <a:cs typeface="Lucida Sans Unicode" pitchFamily="34" charset="0"/>
              </a:rPr>
              <a:t>, </a:t>
            </a:r>
            <a:r>
              <a:rPr lang="en-NZ" sz="1800" b="1" i="1" dirty="0" err="1">
                <a:solidFill>
                  <a:srgbClr val="292929"/>
                </a:solidFill>
                <a:latin typeface="Lucida Sans Unicode" pitchFamily="34" charset="0"/>
                <a:ea typeface="Lucida Sans Unicode" pitchFamily="34" charset="0"/>
                <a:cs typeface="Lucida Sans Unicode" pitchFamily="34" charset="0"/>
              </a:rPr>
              <a:t>ko</a:t>
            </a:r>
            <a:r>
              <a:rPr lang="en-NZ" sz="1800" b="1" i="1" dirty="0">
                <a:solidFill>
                  <a:srgbClr val="292929"/>
                </a:solidFill>
                <a:latin typeface="Lucida Sans Unicode" pitchFamily="34" charset="0"/>
                <a:ea typeface="Lucida Sans Unicode" pitchFamily="34" charset="0"/>
                <a:cs typeface="Lucida Sans Unicode" pitchFamily="34" charset="0"/>
              </a:rPr>
              <a:t> te </a:t>
            </a:r>
            <a:r>
              <a:rPr lang="en-NZ" sz="1800" b="1" i="1" dirty="0" err="1">
                <a:solidFill>
                  <a:srgbClr val="292929"/>
                </a:solidFill>
                <a:latin typeface="Lucida Sans Unicode" pitchFamily="34" charset="0"/>
                <a:ea typeface="Lucida Sans Unicode" pitchFamily="34" charset="0"/>
                <a:cs typeface="Lucida Sans Unicode" pitchFamily="34" charset="0"/>
              </a:rPr>
              <a:t>ako</a:t>
            </a:r>
            <a:r>
              <a:rPr lang="en-NZ" sz="1800" b="1" i="1" dirty="0">
                <a:solidFill>
                  <a:srgbClr val="292929"/>
                </a:solidFill>
                <a:latin typeface="Lucida Sans Unicode" pitchFamily="34" charset="0"/>
                <a:ea typeface="Lucida Sans Unicode" pitchFamily="34" charset="0"/>
                <a:cs typeface="Lucida Sans Unicode" pitchFamily="34" charset="0"/>
              </a:rPr>
              <a:t> </a:t>
            </a:r>
            <a:r>
              <a:rPr lang="en-NZ" sz="1800" b="1" i="1" dirty="0" err="1">
                <a:solidFill>
                  <a:srgbClr val="292929"/>
                </a:solidFill>
                <a:latin typeface="Lucida Sans Unicode" pitchFamily="34" charset="0"/>
                <a:ea typeface="Lucida Sans Unicode" pitchFamily="34" charset="0"/>
                <a:cs typeface="Lucida Sans Unicode" pitchFamily="34" charset="0"/>
              </a:rPr>
              <a:t>panuku</a:t>
            </a:r>
            <a:endParaRPr lang="en-US" sz="1800" b="1" i="1" dirty="0">
              <a:solidFill>
                <a:srgbClr val="292929"/>
              </a:solidFill>
              <a:latin typeface="Lucida Sans Unicode" pitchFamily="34" charset="0"/>
              <a:ea typeface="Lucida Sans Unicode" pitchFamily="34" charset="0"/>
              <a:cs typeface="Lucida Sans Unicode" pitchFamily="34" charset="0"/>
            </a:endParaRPr>
          </a:p>
          <a:p>
            <a:endParaRPr lang="en-NZ" dirty="0"/>
          </a:p>
        </p:txBody>
      </p:sp>
      <p:pic>
        <p:nvPicPr>
          <p:cNvPr id="4" name="Picture 7" descr="HIGH RES AP banner red-charc kowhaiwhai.t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35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044976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47664" y="6118220"/>
            <a:ext cx="6400800" cy="334888"/>
          </a:xfrm>
        </p:spPr>
        <p:txBody>
          <a:bodyPr/>
          <a:lstStyle/>
          <a:p>
            <a:r>
              <a:rPr lang="en-NZ" sz="1000" b="1" i="1" dirty="0" err="1">
                <a:solidFill>
                  <a:srgbClr val="292929"/>
                </a:solidFill>
                <a:latin typeface="Lucida Sans Unicode" pitchFamily="34" charset="0"/>
                <a:ea typeface="Lucida Sans Unicode" pitchFamily="34" charset="0"/>
                <a:cs typeface="Lucida Sans Unicode" pitchFamily="34" charset="0"/>
              </a:rPr>
              <a:t>Mā</a:t>
            </a:r>
            <a:r>
              <a:rPr lang="en-NZ" sz="1000" b="1" i="1" dirty="0">
                <a:solidFill>
                  <a:srgbClr val="292929"/>
                </a:solidFill>
                <a:latin typeface="Lucida Sans Unicode" pitchFamily="34" charset="0"/>
                <a:ea typeface="Lucida Sans Unicode" pitchFamily="34" charset="0"/>
                <a:cs typeface="Lucida Sans Unicode" pitchFamily="34" charset="0"/>
              </a:rPr>
              <a:t> te </a:t>
            </a:r>
            <a:r>
              <a:rPr lang="en-NZ" sz="1000" b="1" i="1" dirty="0" err="1">
                <a:solidFill>
                  <a:srgbClr val="292929"/>
                </a:solidFill>
                <a:latin typeface="Lucida Sans Unicode" pitchFamily="34" charset="0"/>
                <a:ea typeface="Lucida Sans Unicode" pitchFamily="34" charset="0"/>
                <a:cs typeface="Lucida Sans Unicode" pitchFamily="34" charset="0"/>
              </a:rPr>
              <a:t>mahi</a:t>
            </a:r>
            <a:r>
              <a:rPr lang="en-NZ" sz="1000" b="1" i="1" dirty="0">
                <a:solidFill>
                  <a:srgbClr val="292929"/>
                </a:solidFill>
                <a:latin typeface="Lucida Sans Unicode" pitchFamily="34" charset="0"/>
                <a:ea typeface="Lucida Sans Unicode" pitchFamily="34" charset="0"/>
                <a:cs typeface="Lucida Sans Unicode" pitchFamily="34" charset="0"/>
              </a:rPr>
              <a:t> </a:t>
            </a:r>
            <a:r>
              <a:rPr lang="en-NZ" sz="1000" b="1" i="1" dirty="0" err="1">
                <a:solidFill>
                  <a:srgbClr val="292929"/>
                </a:solidFill>
                <a:latin typeface="Lucida Sans Unicode" pitchFamily="34" charset="0"/>
                <a:ea typeface="Lucida Sans Unicode" pitchFamily="34" charset="0"/>
                <a:cs typeface="Lucida Sans Unicode" pitchFamily="34" charset="0"/>
              </a:rPr>
              <a:t>tahi</a:t>
            </a:r>
            <a:r>
              <a:rPr lang="en-NZ" sz="1000" b="1" i="1" dirty="0">
                <a:solidFill>
                  <a:srgbClr val="292929"/>
                </a:solidFill>
                <a:latin typeface="Lucida Sans Unicode" pitchFamily="34" charset="0"/>
                <a:ea typeface="Lucida Sans Unicode" pitchFamily="34" charset="0"/>
                <a:cs typeface="Lucida Sans Unicode" pitchFamily="34" charset="0"/>
              </a:rPr>
              <a:t>, </a:t>
            </a:r>
            <a:r>
              <a:rPr lang="en-NZ" sz="1000" b="1" i="1" dirty="0" err="1">
                <a:solidFill>
                  <a:srgbClr val="292929"/>
                </a:solidFill>
                <a:latin typeface="Lucida Sans Unicode" pitchFamily="34" charset="0"/>
                <a:ea typeface="Lucida Sans Unicode" pitchFamily="34" charset="0"/>
                <a:cs typeface="Lucida Sans Unicode" pitchFamily="34" charset="0"/>
              </a:rPr>
              <a:t>ko</a:t>
            </a:r>
            <a:r>
              <a:rPr lang="en-NZ" sz="1000" b="1" i="1" dirty="0">
                <a:solidFill>
                  <a:srgbClr val="292929"/>
                </a:solidFill>
                <a:latin typeface="Lucida Sans Unicode" pitchFamily="34" charset="0"/>
                <a:ea typeface="Lucida Sans Unicode" pitchFamily="34" charset="0"/>
                <a:cs typeface="Lucida Sans Unicode" pitchFamily="34" charset="0"/>
              </a:rPr>
              <a:t> te eke </a:t>
            </a:r>
            <a:r>
              <a:rPr lang="en-NZ" sz="1000" b="1" i="1" dirty="0" err="1">
                <a:solidFill>
                  <a:srgbClr val="292929"/>
                </a:solidFill>
                <a:latin typeface="Lucida Sans Unicode" pitchFamily="34" charset="0"/>
                <a:ea typeface="Lucida Sans Unicode" pitchFamily="34" charset="0"/>
                <a:cs typeface="Lucida Sans Unicode" pitchFamily="34" charset="0"/>
              </a:rPr>
              <a:t>panuku</a:t>
            </a:r>
            <a:r>
              <a:rPr lang="en-NZ" sz="1000" b="1" i="1" dirty="0">
                <a:solidFill>
                  <a:srgbClr val="292929"/>
                </a:solidFill>
                <a:latin typeface="Lucida Sans Unicode" pitchFamily="34" charset="0"/>
                <a:ea typeface="Lucida Sans Unicode" pitchFamily="34" charset="0"/>
                <a:cs typeface="Lucida Sans Unicode" pitchFamily="34" charset="0"/>
              </a:rPr>
              <a:t>, </a:t>
            </a:r>
            <a:r>
              <a:rPr lang="en-NZ" sz="1000" b="1" i="1" dirty="0" err="1">
                <a:solidFill>
                  <a:srgbClr val="292929"/>
                </a:solidFill>
                <a:latin typeface="Lucida Sans Unicode" pitchFamily="34" charset="0"/>
                <a:ea typeface="Lucida Sans Unicode" pitchFamily="34" charset="0"/>
                <a:cs typeface="Lucida Sans Unicode" pitchFamily="34" charset="0"/>
              </a:rPr>
              <a:t>ko</a:t>
            </a:r>
            <a:r>
              <a:rPr lang="en-NZ" sz="1000" b="1" i="1" dirty="0">
                <a:solidFill>
                  <a:srgbClr val="292929"/>
                </a:solidFill>
                <a:latin typeface="Lucida Sans Unicode" pitchFamily="34" charset="0"/>
                <a:ea typeface="Lucida Sans Unicode" pitchFamily="34" charset="0"/>
                <a:cs typeface="Lucida Sans Unicode" pitchFamily="34" charset="0"/>
              </a:rPr>
              <a:t> te </a:t>
            </a:r>
            <a:r>
              <a:rPr lang="en-NZ" sz="1000" b="1" i="1" dirty="0" err="1">
                <a:solidFill>
                  <a:srgbClr val="292929"/>
                </a:solidFill>
                <a:latin typeface="Lucida Sans Unicode" pitchFamily="34" charset="0"/>
                <a:ea typeface="Lucida Sans Unicode" pitchFamily="34" charset="0"/>
                <a:cs typeface="Lucida Sans Unicode" pitchFamily="34" charset="0"/>
              </a:rPr>
              <a:t>ako</a:t>
            </a:r>
            <a:r>
              <a:rPr lang="en-NZ" sz="1000" b="1" i="1" dirty="0">
                <a:solidFill>
                  <a:srgbClr val="292929"/>
                </a:solidFill>
                <a:latin typeface="Lucida Sans Unicode" pitchFamily="34" charset="0"/>
                <a:ea typeface="Lucida Sans Unicode" pitchFamily="34" charset="0"/>
                <a:cs typeface="Lucida Sans Unicode" pitchFamily="34" charset="0"/>
              </a:rPr>
              <a:t> </a:t>
            </a:r>
            <a:r>
              <a:rPr lang="en-NZ" sz="1000" b="1" i="1" dirty="0" err="1">
                <a:solidFill>
                  <a:srgbClr val="292929"/>
                </a:solidFill>
                <a:latin typeface="Lucida Sans Unicode" pitchFamily="34" charset="0"/>
                <a:ea typeface="Lucida Sans Unicode" pitchFamily="34" charset="0"/>
                <a:cs typeface="Lucida Sans Unicode" pitchFamily="34" charset="0"/>
              </a:rPr>
              <a:t>panuku</a:t>
            </a:r>
            <a:endParaRPr lang="en-US" sz="1000" b="1" i="1" dirty="0">
              <a:solidFill>
                <a:srgbClr val="292929"/>
              </a:solidFill>
              <a:latin typeface="Lucida Sans Unicode" pitchFamily="34" charset="0"/>
              <a:ea typeface="Lucida Sans Unicode" pitchFamily="34" charset="0"/>
              <a:cs typeface="Lucida Sans Unicode" pitchFamily="34" charset="0"/>
            </a:endParaRPr>
          </a:p>
          <a:p>
            <a:endParaRPr lang="en-NZ" dirty="0"/>
          </a:p>
        </p:txBody>
      </p:sp>
      <p:pic>
        <p:nvPicPr>
          <p:cNvPr id="4" name="Picture 7" descr="HIGH RES AP banner red-charc kowhaiwhai.t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35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321610" y="1502425"/>
            <a:ext cx="8496944" cy="2800767"/>
          </a:xfrm>
          <a:prstGeom prst="rect">
            <a:avLst/>
          </a:prstGeom>
          <a:noFill/>
        </p:spPr>
        <p:txBody>
          <a:bodyPr wrap="square" numCol="1" rtlCol="0">
            <a:spAutoFit/>
          </a:bodyPr>
          <a:lstStyle/>
          <a:p>
            <a:r>
              <a:rPr lang="mi-NZ" b="1" dirty="0">
                <a:latin typeface="Lucida Sans Unicode" pitchFamily="34" charset="0"/>
                <a:cs typeface="Lucida Sans Unicode" pitchFamily="34" charset="0"/>
              </a:rPr>
              <a:t> </a:t>
            </a:r>
          </a:p>
          <a:p>
            <a:pPr algn="ctr"/>
            <a:r>
              <a:rPr lang="en-NZ" sz="2000" b="1" dirty="0">
                <a:latin typeface="Lucida Sans Unicode" pitchFamily="34" charset="0"/>
                <a:cs typeface="Lucida Sans Unicode" pitchFamily="34" charset="0"/>
              </a:rPr>
              <a:t>MY GOAL</a:t>
            </a:r>
          </a:p>
          <a:p>
            <a:endParaRPr lang="en-NZ" sz="2000" b="1" dirty="0">
              <a:latin typeface="Lucida Sans Unicode" pitchFamily="34" charset="0"/>
              <a:cs typeface="Lucida Sans Unicode" pitchFamily="34" charset="0"/>
            </a:endParaRPr>
          </a:p>
          <a:p>
            <a:endParaRPr lang="en-NZ" b="1" dirty="0">
              <a:latin typeface="Lucida Sans Unicode" pitchFamily="34" charset="0"/>
              <a:cs typeface="Lucida Sans Unicode" pitchFamily="34" charset="0"/>
            </a:endParaRPr>
          </a:p>
          <a:p>
            <a:r>
              <a:rPr lang="en-NZ" b="1" dirty="0">
                <a:latin typeface="Lucida Sans Unicode" pitchFamily="34" charset="0"/>
                <a:cs typeface="Lucida Sans Unicode" pitchFamily="34" charset="0"/>
              </a:rPr>
              <a:t>What I wanted to know/learn:</a:t>
            </a:r>
          </a:p>
          <a:p>
            <a:endParaRPr lang="en-NZ" b="1" dirty="0">
              <a:latin typeface="Lucida Sans Unicode" pitchFamily="34" charset="0"/>
              <a:cs typeface="Lucida Sans Unicode" pitchFamily="34" charset="0"/>
            </a:endParaRPr>
          </a:p>
          <a:p>
            <a:r>
              <a:rPr lang="en-NZ" sz="1000" b="1" i="1" dirty="0">
                <a:solidFill>
                  <a:srgbClr val="FF0000"/>
                </a:solidFill>
                <a:latin typeface="Lucida Sans Unicode" pitchFamily="34" charset="0"/>
                <a:cs typeface="Lucida Sans Unicode" pitchFamily="34" charset="0"/>
              </a:rPr>
              <a:t>[insert your goal or your professional learning need] </a:t>
            </a:r>
          </a:p>
          <a:p>
            <a:endParaRPr lang="en-NZ" b="1" dirty="0">
              <a:latin typeface="Lucida Sans Unicode" pitchFamily="34" charset="0"/>
              <a:cs typeface="Lucida Sans Unicode" pitchFamily="34" charset="0"/>
            </a:endParaRPr>
          </a:p>
          <a:p>
            <a:endParaRPr lang="en-NZ" b="1" dirty="0">
              <a:latin typeface="Lucida Sans Unicode" pitchFamily="34" charset="0"/>
              <a:cs typeface="Lucida Sans Unicode" pitchFamily="34" charset="0"/>
            </a:endParaRPr>
          </a:p>
          <a:p>
            <a:endParaRPr lang="en-NZ" b="1" dirty="0">
              <a:latin typeface="Lucida Sans Unicode" pitchFamily="34" charset="0"/>
              <a:cs typeface="Lucida Sans Unicode" pitchFamily="34" charset="0"/>
            </a:endParaRPr>
          </a:p>
        </p:txBody>
      </p:sp>
    </p:spTree>
    <p:extLst>
      <p:ext uri="{BB962C8B-B14F-4D97-AF65-F5344CB8AC3E}">
        <p14:creationId xmlns:p14="http://schemas.microsoft.com/office/powerpoint/2010/main" val="259973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47664" y="6118220"/>
            <a:ext cx="6400800" cy="334888"/>
          </a:xfrm>
        </p:spPr>
        <p:txBody>
          <a:bodyPr/>
          <a:lstStyle/>
          <a:p>
            <a:r>
              <a:rPr lang="en-NZ" sz="1000" b="1" i="1" dirty="0" err="1">
                <a:solidFill>
                  <a:srgbClr val="292929"/>
                </a:solidFill>
                <a:latin typeface="Lucida Sans Unicode" pitchFamily="34" charset="0"/>
                <a:ea typeface="Lucida Sans Unicode" pitchFamily="34" charset="0"/>
                <a:cs typeface="Lucida Sans Unicode" pitchFamily="34" charset="0"/>
              </a:rPr>
              <a:t>Mā</a:t>
            </a:r>
            <a:r>
              <a:rPr lang="en-NZ" sz="1000" b="1" i="1" dirty="0">
                <a:solidFill>
                  <a:srgbClr val="292929"/>
                </a:solidFill>
                <a:latin typeface="Lucida Sans Unicode" pitchFamily="34" charset="0"/>
                <a:ea typeface="Lucida Sans Unicode" pitchFamily="34" charset="0"/>
                <a:cs typeface="Lucida Sans Unicode" pitchFamily="34" charset="0"/>
              </a:rPr>
              <a:t> te </a:t>
            </a:r>
            <a:r>
              <a:rPr lang="en-NZ" sz="1000" b="1" i="1" dirty="0" err="1">
                <a:solidFill>
                  <a:srgbClr val="292929"/>
                </a:solidFill>
                <a:latin typeface="Lucida Sans Unicode" pitchFamily="34" charset="0"/>
                <a:ea typeface="Lucida Sans Unicode" pitchFamily="34" charset="0"/>
                <a:cs typeface="Lucida Sans Unicode" pitchFamily="34" charset="0"/>
              </a:rPr>
              <a:t>mahi</a:t>
            </a:r>
            <a:r>
              <a:rPr lang="en-NZ" sz="1000" b="1" i="1" dirty="0">
                <a:solidFill>
                  <a:srgbClr val="292929"/>
                </a:solidFill>
                <a:latin typeface="Lucida Sans Unicode" pitchFamily="34" charset="0"/>
                <a:ea typeface="Lucida Sans Unicode" pitchFamily="34" charset="0"/>
                <a:cs typeface="Lucida Sans Unicode" pitchFamily="34" charset="0"/>
              </a:rPr>
              <a:t> </a:t>
            </a:r>
            <a:r>
              <a:rPr lang="en-NZ" sz="1000" b="1" i="1" dirty="0" err="1">
                <a:solidFill>
                  <a:srgbClr val="292929"/>
                </a:solidFill>
                <a:latin typeface="Lucida Sans Unicode" pitchFamily="34" charset="0"/>
                <a:ea typeface="Lucida Sans Unicode" pitchFamily="34" charset="0"/>
                <a:cs typeface="Lucida Sans Unicode" pitchFamily="34" charset="0"/>
              </a:rPr>
              <a:t>tahi</a:t>
            </a:r>
            <a:r>
              <a:rPr lang="en-NZ" sz="1000" b="1" i="1" dirty="0">
                <a:solidFill>
                  <a:srgbClr val="292929"/>
                </a:solidFill>
                <a:latin typeface="Lucida Sans Unicode" pitchFamily="34" charset="0"/>
                <a:ea typeface="Lucida Sans Unicode" pitchFamily="34" charset="0"/>
                <a:cs typeface="Lucida Sans Unicode" pitchFamily="34" charset="0"/>
              </a:rPr>
              <a:t>, </a:t>
            </a:r>
            <a:r>
              <a:rPr lang="en-NZ" sz="1000" b="1" i="1" dirty="0" err="1">
                <a:solidFill>
                  <a:srgbClr val="292929"/>
                </a:solidFill>
                <a:latin typeface="Lucida Sans Unicode" pitchFamily="34" charset="0"/>
                <a:ea typeface="Lucida Sans Unicode" pitchFamily="34" charset="0"/>
                <a:cs typeface="Lucida Sans Unicode" pitchFamily="34" charset="0"/>
              </a:rPr>
              <a:t>ko</a:t>
            </a:r>
            <a:r>
              <a:rPr lang="en-NZ" sz="1000" b="1" i="1" dirty="0">
                <a:solidFill>
                  <a:srgbClr val="292929"/>
                </a:solidFill>
                <a:latin typeface="Lucida Sans Unicode" pitchFamily="34" charset="0"/>
                <a:ea typeface="Lucida Sans Unicode" pitchFamily="34" charset="0"/>
                <a:cs typeface="Lucida Sans Unicode" pitchFamily="34" charset="0"/>
              </a:rPr>
              <a:t> te eke </a:t>
            </a:r>
            <a:r>
              <a:rPr lang="en-NZ" sz="1000" b="1" i="1" dirty="0" err="1">
                <a:solidFill>
                  <a:srgbClr val="292929"/>
                </a:solidFill>
                <a:latin typeface="Lucida Sans Unicode" pitchFamily="34" charset="0"/>
                <a:ea typeface="Lucida Sans Unicode" pitchFamily="34" charset="0"/>
                <a:cs typeface="Lucida Sans Unicode" pitchFamily="34" charset="0"/>
              </a:rPr>
              <a:t>panuku</a:t>
            </a:r>
            <a:r>
              <a:rPr lang="en-NZ" sz="1000" b="1" i="1" dirty="0">
                <a:solidFill>
                  <a:srgbClr val="292929"/>
                </a:solidFill>
                <a:latin typeface="Lucida Sans Unicode" pitchFamily="34" charset="0"/>
                <a:ea typeface="Lucida Sans Unicode" pitchFamily="34" charset="0"/>
                <a:cs typeface="Lucida Sans Unicode" pitchFamily="34" charset="0"/>
              </a:rPr>
              <a:t>, </a:t>
            </a:r>
            <a:r>
              <a:rPr lang="en-NZ" sz="1000" b="1" i="1" dirty="0" err="1">
                <a:solidFill>
                  <a:srgbClr val="292929"/>
                </a:solidFill>
                <a:latin typeface="Lucida Sans Unicode" pitchFamily="34" charset="0"/>
                <a:ea typeface="Lucida Sans Unicode" pitchFamily="34" charset="0"/>
                <a:cs typeface="Lucida Sans Unicode" pitchFamily="34" charset="0"/>
              </a:rPr>
              <a:t>ko</a:t>
            </a:r>
            <a:r>
              <a:rPr lang="en-NZ" sz="1000" b="1" i="1" dirty="0">
                <a:solidFill>
                  <a:srgbClr val="292929"/>
                </a:solidFill>
                <a:latin typeface="Lucida Sans Unicode" pitchFamily="34" charset="0"/>
                <a:ea typeface="Lucida Sans Unicode" pitchFamily="34" charset="0"/>
                <a:cs typeface="Lucida Sans Unicode" pitchFamily="34" charset="0"/>
              </a:rPr>
              <a:t> te </a:t>
            </a:r>
            <a:r>
              <a:rPr lang="en-NZ" sz="1000" b="1" i="1" dirty="0" err="1">
                <a:solidFill>
                  <a:srgbClr val="292929"/>
                </a:solidFill>
                <a:latin typeface="Lucida Sans Unicode" pitchFamily="34" charset="0"/>
                <a:ea typeface="Lucida Sans Unicode" pitchFamily="34" charset="0"/>
                <a:cs typeface="Lucida Sans Unicode" pitchFamily="34" charset="0"/>
              </a:rPr>
              <a:t>ako</a:t>
            </a:r>
            <a:r>
              <a:rPr lang="en-NZ" sz="1000" b="1" i="1" dirty="0">
                <a:solidFill>
                  <a:srgbClr val="292929"/>
                </a:solidFill>
                <a:latin typeface="Lucida Sans Unicode" pitchFamily="34" charset="0"/>
                <a:ea typeface="Lucida Sans Unicode" pitchFamily="34" charset="0"/>
                <a:cs typeface="Lucida Sans Unicode" pitchFamily="34" charset="0"/>
              </a:rPr>
              <a:t> </a:t>
            </a:r>
            <a:r>
              <a:rPr lang="en-NZ" sz="1000" b="1" i="1" dirty="0" err="1">
                <a:solidFill>
                  <a:srgbClr val="292929"/>
                </a:solidFill>
                <a:latin typeface="Lucida Sans Unicode" pitchFamily="34" charset="0"/>
                <a:ea typeface="Lucida Sans Unicode" pitchFamily="34" charset="0"/>
                <a:cs typeface="Lucida Sans Unicode" pitchFamily="34" charset="0"/>
              </a:rPr>
              <a:t>panuku</a:t>
            </a:r>
            <a:endParaRPr lang="en-US" sz="1000" b="1" i="1" dirty="0">
              <a:solidFill>
                <a:srgbClr val="292929"/>
              </a:solidFill>
              <a:latin typeface="Lucida Sans Unicode" pitchFamily="34" charset="0"/>
              <a:ea typeface="Lucida Sans Unicode" pitchFamily="34" charset="0"/>
              <a:cs typeface="Lucida Sans Unicode" pitchFamily="34" charset="0"/>
            </a:endParaRPr>
          </a:p>
          <a:p>
            <a:endParaRPr lang="en-NZ" dirty="0"/>
          </a:p>
        </p:txBody>
      </p:sp>
      <p:pic>
        <p:nvPicPr>
          <p:cNvPr id="4" name="Picture 7" descr="HIGH RES AP banner red-charc kowhaiwhai.t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35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357614" y="1844824"/>
            <a:ext cx="8424936" cy="4031873"/>
          </a:xfrm>
          <a:prstGeom prst="rect">
            <a:avLst/>
          </a:prstGeom>
          <a:noFill/>
        </p:spPr>
        <p:txBody>
          <a:bodyPr wrap="square" rtlCol="0">
            <a:spAutoFit/>
          </a:bodyPr>
          <a:lstStyle/>
          <a:p>
            <a:pPr algn="ctr"/>
            <a:r>
              <a:rPr lang="mi-NZ" sz="2000" b="1" dirty="0">
                <a:latin typeface="Lucida Sans Unicode" pitchFamily="34" charset="0"/>
                <a:cs typeface="Lucida Sans Unicode" pitchFamily="34" charset="0"/>
              </a:rPr>
              <a:t>LINKS TO PROFESSIONAL EXPECTATIONS</a:t>
            </a:r>
          </a:p>
          <a:p>
            <a:endParaRPr lang="mi-NZ" sz="1000" b="1" dirty="0">
              <a:solidFill>
                <a:srgbClr val="FF0000"/>
              </a:solidFill>
              <a:latin typeface="Lucida Sans Unicode" pitchFamily="34" charset="0"/>
              <a:cs typeface="Lucida Sans Unicode" pitchFamily="34" charset="0"/>
            </a:endParaRPr>
          </a:p>
          <a:p>
            <a:r>
              <a:rPr lang="mi-NZ" sz="1000" b="1" dirty="0">
                <a:solidFill>
                  <a:srgbClr val="FF0000"/>
                </a:solidFill>
                <a:latin typeface="Lucida Sans Unicode" pitchFamily="34" charset="0"/>
                <a:cs typeface="Lucida Sans Unicode" pitchFamily="34" charset="0"/>
              </a:rPr>
              <a:t>[delete those that don’t apply]</a:t>
            </a:r>
          </a:p>
          <a:p>
            <a:endParaRPr lang="mi-NZ" sz="1000" b="1" dirty="0">
              <a:solidFill>
                <a:srgbClr val="FF0000"/>
              </a:solidFill>
              <a:latin typeface="Lucida Sans Unicode" pitchFamily="34" charset="0"/>
              <a:cs typeface="Lucida Sans Unicode" pitchFamily="34" charset="0"/>
            </a:endParaRPr>
          </a:p>
          <a:p>
            <a:endParaRPr lang="mi-NZ" b="1" dirty="0">
              <a:latin typeface="Lucida Sans Unicode" pitchFamily="34" charset="0"/>
              <a:cs typeface="Lucida Sans Unicode" pitchFamily="34" charset="0"/>
            </a:endParaRPr>
          </a:p>
          <a:p>
            <a:pPr marL="285750" indent="-285750">
              <a:buFont typeface="Wingdings" pitchFamily="2" charset="2"/>
              <a:buChar char="q"/>
            </a:pPr>
            <a:r>
              <a:rPr lang="mi-NZ" sz="1600" b="1" dirty="0">
                <a:latin typeface="Lucida Sans Unicode" pitchFamily="34" charset="0"/>
                <a:cs typeface="Lucida Sans Unicode" pitchFamily="34" charset="0"/>
              </a:rPr>
              <a:t>Our Code, Our Standards:</a:t>
            </a:r>
            <a:r>
              <a:rPr lang="mi-NZ" sz="1000" b="1" dirty="0">
                <a:solidFill>
                  <a:srgbClr val="FF0000"/>
                </a:solidFill>
                <a:latin typeface="Lucida Sans Unicode" pitchFamily="34" charset="0"/>
                <a:cs typeface="Lucida Sans Unicode" pitchFamily="34" charset="0"/>
              </a:rPr>
              <a:t>...[specify which standard]...</a:t>
            </a:r>
          </a:p>
          <a:p>
            <a:endParaRPr lang="mi-NZ" sz="1600" b="1" dirty="0">
              <a:latin typeface="Lucida Sans Unicode" pitchFamily="34" charset="0"/>
              <a:cs typeface="Lucida Sans Unicode" pitchFamily="34" charset="0"/>
            </a:endParaRPr>
          </a:p>
          <a:p>
            <a:endParaRPr lang="mi-NZ" sz="1600" b="1" dirty="0">
              <a:latin typeface="Lucida Sans Unicode" pitchFamily="34" charset="0"/>
              <a:cs typeface="Lucida Sans Unicode" pitchFamily="34" charset="0"/>
            </a:endParaRPr>
          </a:p>
          <a:p>
            <a:pPr marL="285750" indent="-285750">
              <a:buFont typeface="Wingdings" pitchFamily="2" charset="2"/>
              <a:buChar char="q"/>
            </a:pPr>
            <a:endParaRPr lang="mi-NZ" sz="1600" b="1" dirty="0">
              <a:latin typeface="Lucida Sans Unicode" pitchFamily="34" charset="0"/>
              <a:cs typeface="Lucida Sans Unicode" pitchFamily="34" charset="0"/>
            </a:endParaRPr>
          </a:p>
          <a:p>
            <a:pPr marL="285750" indent="-285750">
              <a:buFont typeface="Wingdings" pitchFamily="2" charset="2"/>
              <a:buChar char="q"/>
            </a:pPr>
            <a:r>
              <a:rPr lang="mi-NZ" sz="1600" b="1" dirty="0">
                <a:latin typeface="Lucida Sans Unicode" pitchFamily="34" charset="0"/>
                <a:cs typeface="Lucida Sans Unicode" pitchFamily="34" charset="0"/>
              </a:rPr>
              <a:t>Professional Standards for Secondary Teachers – criteria for quality teaching: </a:t>
            </a:r>
            <a:r>
              <a:rPr lang="mi-NZ" sz="1000" b="1" dirty="0">
                <a:solidFill>
                  <a:srgbClr val="FF0000"/>
                </a:solidFill>
                <a:latin typeface="Lucida Sans Unicode" pitchFamily="34" charset="0"/>
                <a:cs typeface="Lucida Sans Unicode" pitchFamily="34" charset="0"/>
              </a:rPr>
              <a:t>...[specify the dimension/s]...</a:t>
            </a:r>
            <a:endParaRPr lang="mi-NZ" sz="1000" b="1" dirty="0">
              <a:latin typeface="Lucida Sans Unicode" pitchFamily="34" charset="0"/>
              <a:cs typeface="Lucida Sans Unicode" pitchFamily="34" charset="0"/>
            </a:endParaRPr>
          </a:p>
          <a:p>
            <a:endParaRPr lang="mi-NZ" sz="1600" b="1" dirty="0">
              <a:latin typeface="Lucida Sans Unicode" pitchFamily="34" charset="0"/>
              <a:cs typeface="Lucida Sans Unicode" pitchFamily="34" charset="0"/>
            </a:endParaRPr>
          </a:p>
          <a:p>
            <a:pPr marL="285750" indent="-285750">
              <a:buFont typeface="Wingdings" pitchFamily="2" charset="2"/>
              <a:buChar char="q"/>
            </a:pPr>
            <a:endParaRPr lang="mi-NZ" sz="1600" b="1" dirty="0">
              <a:latin typeface="Lucida Sans Unicode" pitchFamily="34" charset="0"/>
              <a:cs typeface="Lucida Sans Unicode" pitchFamily="34" charset="0"/>
            </a:endParaRPr>
          </a:p>
          <a:p>
            <a:endParaRPr lang="mi-NZ" sz="1600" b="1" dirty="0">
              <a:latin typeface="Lucida Sans Unicode" pitchFamily="34" charset="0"/>
              <a:cs typeface="Lucida Sans Unicode" pitchFamily="34" charset="0"/>
            </a:endParaRPr>
          </a:p>
          <a:p>
            <a:pPr marL="285750" indent="-285750">
              <a:buFont typeface="Wingdings" pitchFamily="2" charset="2"/>
              <a:buChar char="q"/>
            </a:pPr>
            <a:r>
              <a:rPr lang="mi-NZ" sz="1600" b="1" dirty="0">
                <a:latin typeface="Lucida Sans Unicode" pitchFamily="34" charset="0"/>
                <a:cs typeface="Lucida Sans Unicode" pitchFamily="34" charset="0"/>
              </a:rPr>
              <a:t>Tātaiako – cultural competencies: </a:t>
            </a:r>
            <a:r>
              <a:rPr lang="mi-NZ" sz="1000" b="1" dirty="0">
                <a:solidFill>
                  <a:srgbClr val="FF0000"/>
                </a:solidFill>
                <a:latin typeface="Lucida Sans Unicode" pitchFamily="34" charset="0"/>
                <a:cs typeface="Lucida Sans Unicode" pitchFamily="34" charset="0"/>
              </a:rPr>
              <a:t>...[insert name of specific competency]...</a:t>
            </a:r>
          </a:p>
          <a:p>
            <a:pPr marL="285750" indent="-285750">
              <a:buFont typeface="Wingdings" pitchFamily="2" charset="2"/>
              <a:buChar char="q"/>
            </a:pPr>
            <a:endParaRPr lang="mi-NZ" sz="1600" b="1" dirty="0">
              <a:solidFill>
                <a:srgbClr val="FF0000"/>
              </a:solidFill>
              <a:latin typeface="Lucida Sans Unicode" pitchFamily="34" charset="0"/>
              <a:cs typeface="Lucida Sans Unicode" pitchFamily="34" charset="0"/>
            </a:endParaRPr>
          </a:p>
          <a:p>
            <a:endParaRPr lang="en-NZ" b="1" dirty="0">
              <a:solidFill>
                <a:srgbClr val="FF0000"/>
              </a:solidFill>
              <a:latin typeface="Lucida Sans Unicode" pitchFamily="34" charset="0"/>
              <a:cs typeface="Lucida Sans Unicode" pitchFamily="34" charset="0"/>
            </a:endParaRPr>
          </a:p>
        </p:txBody>
      </p:sp>
    </p:spTree>
    <p:extLst>
      <p:ext uri="{BB962C8B-B14F-4D97-AF65-F5344CB8AC3E}">
        <p14:creationId xmlns:p14="http://schemas.microsoft.com/office/powerpoint/2010/main" val="38896904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47664" y="6118220"/>
            <a:ext cx="6400800" cy="334888"/>
          </a:xfrm>
        </p:spPr>
        <p:txBody>
          <a:bodyPr/>
          <a:lstStyle/>
          <a:p>
            <a:r>
              <a:rPr lang="en-NZ" sz="1000" b="1" i="1" dirty="0" err="1">
                <a:solidFill>
                  <a:srgbClr val="292929"/>
                </a:solidFill>
                <a:latin typeface="Lucida Sans Unicode" pitchFamily="34" charset="0"/>
                <a:ea typeface="Lucida Sans Unicode" pitchFamily="34" charset="0"/>
                <a:cs typeface="Lucida Sans Unicode" pitchFamily="34" charset="0"/>
              </a:rPr>
              <a:t>Mā</a:t>
            </a:r>
            <a:r>
              <a:rPr lang="en-NZ" sz="1000" b="1" i="1" dirty="0">
                <a:solidFill>
                  <a:srgbClr val="292929"/>
                </a:solidFill>
                <a:latin typeface="Lucida Sans Unicode" pitchFamily="34" charset="0"/>
                <a:ea typeface="Lucida Sans Unicode" pitchFamily="34" charset="0"/>
                <a:cs typeface="Lucida Sans Unicode" pitchFamily="34" charset="0"/>
              </a:rPr>
              <a:t> te </a:t>
            </a:r>
            <a:r>
              <a:rPr lang="en-NZ" sz="1000" b="1" i="1" dirty="0" err="1">
                <a:solidFill>
                  <a:srgbClr val="292929"/>
                </a:solidFill>
                <a:latin typeface="Lucida Sans Unicode" pitchFamily="34" charset="0"/>
                <a:ea typeface="Lucida Sans Unicode" pitchFamily="34" charset="0"/>
                <a:cs typeface="Lucida Sans Unicode" pitchFamily="34" charset="0"/>
              </a:rPr>
              <a:t>mahi</a:t>
            </a:r>
            <a:r>
              <a:rPr lang="en-NZ" sz="1000" b="1" i="1" dirty="0">
                <a:solidFill>
                  <a:srgbClr val="292929"/>
                </a:solidFill>
                <a:latin typeface="Lucida Sans Unicode" pitchFamily="34" charset="0"/>
                <a:ea typeface="Lucida Sans Unicode" pitchFamily="34" charset="0"/>
                <a:cs typeface="Lucida Sans Unicode" pitchFamily="34" charset="0"/>
              </a:rPr>
              <a:t> </a:t>
            </a:r>
            <a:r>
              <a:rPr lang="en-NZ" sz="1000" b="1" i="1" dirty="0" err="1">
                <a:solidFill>
                  <a:srgbClr val="292929"/>
                </a:solidFill>
                <a:latin typeface="Lucida Sans Unicode" pitchFamily="34" charset="0"/>
                <a:ea typeface="Lucida Sans Unicode" pitchFamily="34" charset="0"/>
                <a:cs typeface="Lucida Sans Unicode" pitchFamily="34" charset="0"/>
              </a:rPr>
              <a:t>tahi</a:t>
            </a:r>
            <a:r>
              <a:rPr lang="en-NZ" sz="1000" b="1" i="1" dirty="0">
                <a:solidFill>
                  <a:srgbClr val="292929"/>
                </a:solidFill>
                <a:latin typeface="Lucida Sans Unicode" pitchFamily="34" charset="0"/>
                <a:ea typeface="Lucida Sans Unicode" pitchFamily="34" charset="0"/>
                <a:cs typeface="Lucida Sans Unicode" pitchFamily="34" charset="0"/>
              </a:rPr>
              <a:t>, </a:t>
            </a:r>
            <a:r>
              <a:rPr lang="en-NZ" sz="1000" b="1" i="1" dirty="0" err="1">
                <a:solidFill>
                  <a:srgbClr val="292929"/>
                </a:solidFill>
                <a:latin typeface="Lucida Sans Unicode" pitchFamily="34" charset="0"/>
                <a:ea typeface="Lucida Sans Unicode" pitchFamily="34" charset="0"/>
                <a:cs typeface="Lucida Sans Unicode" pitchFamily="34" charset="0"/>
              </a:rPr>
              <a:t>ko</a:t>
            </a:r>
            <a:r>
              <a:rPr lang="en-NZ" sz="1000" b="1" i="1" dirty="0">
                <a:solidFill>
                  <a:srgbClr val="292929"/>
                </a:solidFill>
                <a:latin typeface="Lucida Sans Unicode" pitchFamily="34" charset="0"/>
                <a:ea typeface="Lucida Sans Unicode" pitchFamily="34" charset="0"/>
                <a:cs typeface="Lucida Sans Unicode" pitchFamily="34" charset="0"/>
              </a:rPr>
              <a:t> te eke </a:t>
            </a:r>
            <a:r>
              <a:rPr lang="en-NZ" sz="1000" b="1" i="1" dirty="0" err="1">
                <a:solidFill>
                  <a:srgbClr val="292929"/>
                </a:solidFill>
                <a:latin typeface="Lucida Sans Unicode" pitchFamily="34" charset="0"/>
                <a:ea typeface="Lucida Sans Unicode" pitchFamily="34" charset="0"/>
                <a:cs typeface="Lucida Sans Unicode" pitchFamily="34" charset="0"/>
              </a:rPr>
              <a:t>panuku</a:t>
            </a:r>
            <a:r>
              <a:rPr lang="en-NZ" sz="1000" b="1" i="1" dirty="0">
                <a:solidFill>
                  <a:srgbClr val="292929"/>
                </a:solidFill>
                <a:latin typeface="Lucida Sans Unicode" pitchFamily="34" charset="0"/>
                <a:ea typeface="Lucida Sans Unicode" pitchFamily="34" charset="0"/>
                <a:cs typeface="Lucida Sans Unicode" pitchFamily="34" charset="0"/>
              </a:rPr>
              <a:t>, </a:t>
            </a:r>
            <a:r>
              <a:rPr lang="en-NZ" sz="1000" b="1" i="1" dirty="0" err="1">
                <a:solidFill>
                  <a:srgbClr val="292929"/>
                </a:solidFill>
                <a:latin typeface="Lucida Sans Unicode" pitchFamily="34" charset="0"/>
                <a:ea typeface="Lucida Sans Unicode" pitchFamily="34" charset="0"/>
                <a:cs typeface="Lucida Sans Unicode" pitchFamily="34" charset="0"/>
              </a:rPr>
              <a:t>ko</a:t>
            </a:r>
            <a:r>
              <a:rPr lang="en-NZ" sz="1000" b="1" i="1" dirty="0">
                <a:solidFill>
                  <a:srgbClr val="292929"/>
                </a:solidFill>
                <a:latin typeface="Lucida Sans Unicode" pitchFamily="34" charset="0"/>
                <a:ea typeface="Lucida Sans Unicode" pitchFamily="34" charset="0"/>
                <a:cs typeface="Lucida Sans Unicode" pitchFamily="34" charset="0"/>
              </a:rPr>
              <a:t> te </a:t>
            </a:r>
            <a:r>
              <a:rPr lang="en-NZ" sz="1000" b="1" i="1" dirty="0" err="1">
                <a:solidFill>
                  <a:srgbClr val="292929"/>
                </a:solidFill>
                <a:latin typeface="Lucida Sans Unicode" pitchFamily="34" charset="0"/>
                <a:ea typeface="Lucida Sans Unicode" pitchFamily="34" charset="0"/>
                <a:cs typeface="Lucida Sans Unicode" pitchFamily="34" charset="0"/>
              </a:rPr>
              <a:t>ako</a:t>
            </a:r>
            <a:r>
              <a:rPr lang="en-NZ" sz="1000" b="1" i="1" dirty="0">
                <a:solidFill>
                  <a:srgbClr val="292929"/>
                </a:solidFill>
                <a:latin typeface="Lucida Sans Unicode" pitchFamily="34" charset="0"/>
                <a:ea typeface="Lucida Sans Unicode" pitchFamily="34" charset="0"/>
                <a:cs typeface="Lucida Sans Unicode" pitchFamily="34" charset="0"/>
              </a:rPr>
              <a:t> </a:t>
            </a:r>
            <a:r>
              <a:rPr lang="en-NZ" sz="1000" b="1" i="1" dirty="0" err="1">
                <a:solidFill>
                  <a:srgbClr val="292929"/>
                </a:solidFill>
                <a:latin typeface="Lucida Sans Unicode" pitchFamily="34" charset="0"/>
                <a:ea typeface="Lucida Sans Unicode" pitchFamily="34" charset="0"/>
                <a:cs typeface="Lucida Sans Unicode" pitchFamily="34" charset="0"/>
              </a:rPr>
              <a:t>panuku</a:t>
            </a:r>
            <a:endParaRPr lang="en-US" sz="1000" b="1" i="1" dirty="0">
              <a:solidFill>
                <a:srgbClr val="292929"/>
              </a:solidFill>
              <a:latin typeface="Lucida Sans Unicode" pitchFamily="34" charset="0"/>
              <a:ea typeface="Lucida Sans Unicode" pitchFamily="34" charset="0"/>
              <a:cs typeface="Lucida Sans Unicode" pitchFamily="34" charset="0"/>
            </a:endParaRPr>
          </a:p>
          <a:p>
            <a:endParaRPr lang="en-NZ" dirty="0"/>
          </a:p>
        </p:txBody>
      </p:sp>
      <p:pic>
        <p:nvPicPr>
          <p:cNvPr id="4" name="Picture 7" descr="HIGH RES AP banner red-charc kowhaiwhai.t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35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321610" y="1502425"/>
            <a:ext cx="8496944" cy="4524315"/>
          </a:xfrm>
          <a:prstGeom prst="rect">
            <a:avLst/>
          </a:prstGeom>
          <a:noFill/>
        </p:spPr>
        <p:txBody>
          <a:bodyPr wrap="square" numCol="1" rtlCol="0">
            <a:spAutoFit/>
          </a:bodyPr>
          <a:lstStyle/>
          <a:p>
            <a:pPr algn="ctr"/>
            <a:r>
              <a:rPr lang="mi-NZ" b="1" dirty="0">
                <a:latin typeface="Lucida Sans Unicode" pitchFamily="34" charset="0"/>
                <a:cs typeface="Lucida Sans Unicode" pitchFamily="34" charset="0"/>
              </a:rPr>
              <a:t> </a:t>
            </a:r>
            <a:r>
              <a:rPr lang="mi-NZ" sz="2000" b="1" dirty="0">
                <a:latin typeface="Lucida Sans Unicode" pitchFamily="34" charset="0"/>
                <a:cs typeface="Lucida Sans Unicode" pitchFamily="34" charset="0"/>
              </a:rPr>
              <a:t>WHAT I DID</a:t>
            </a:r>
          </a:p>
          <a:p>
            <a:pPr algn="ctr"/>
            <a:endParaRPr lang="mi-NZ" b="1" dirty="0">
              <a:latin typeface="Lucida Sans Unicode" pitchFamily="34" charset="0"/>
              <a:cs typeface="Lucida Sans Unicode" pitchFamily="34" charset="0"/>
            </a:endParaRPr>
          </a:p>
          <a:p>
            <a:r>
              <a:rPr lang="mi-NZ" b="1" dirty="0">
                <a:latin typeface="Lucida Sans Unicode" pitchFamily="34" charset="0"/>
                <a:cs typeface="Lucida Sans Unicode" pitchFamily="34" charset="0"/>
              </a:rPr>
              <a:t>Name of course:</a:t>
            </a:r>
          </a:p>
          <a:p>
            <a:endParaRPr lang="mi-NZ" b="1" dirty="0">
              <a:latin typeface="Lucida Sans Unicode" pitchFamily="34" charset="0"/>
              <a:cs typeface="Lucida Sans Unicode" pitchFamily="34" charset="0"/>
            </a:endParaRPr>
          </a:p>
          <a:p>
            <a:r>
              <a:rPr lang="mi-NZ" b="1" dirty="0">
                <a:latin typeface="Lucida Sans Unicode" pitchFamily="34" charset="0"/>
                <a:cs typeface="Lucida Sans Unicode" pitchFamily="34" charset="0"/>
              </a:rPr>
              <a:t>Facilitators:</a:t>
            </a:r>
          </a:p>
          <a:p>
            <a:endParaRPr lang="mi-NZ" b="1" dirty="0">
              <a:latin typeface="Lucida Sans Unicode" pitchFamily="34" charset="0"/>
              <a:cs typeface="Lucida Sans Unicode" pitchFamily="34" charset="0"/>
            </a:endParaRPr>
          </a:p>
          <a:p>
            <a:r>
              <a:rPr lang="mi-NZ" b="1" dirty="0">
                <a:latin typeface="Lucida Sans Unicode" pitchFamily="34" charset="0"/>
                <a:cs typeface="Lucida Sans Unicode" pitchFamily="34" charset="0"/>
              </a:rPr>
              <a:t>Course aims:</a:t>
            </a:r>
          </a:p>
          <a:p>
            <a:endParaRPr lang="mi-NZ" b="1" dirty="0">
              <a:latin typeface="Lucida Sans Unicode" pitchFamily="34" charset="0"/>
              <a:cs typeface="Lucida Sans Unicode" pitchFamily="34" charset="0"/>
            </a:endParaRPr>
          </a:p>
          <a:p>
            <a:r>
              <a:rPr lang="mi-NZ" b="1" dirty="0">
                <a:solidFill>
                  <a:srgbClr val="FF0000"/>
                </a:solidFill>
                <a:latin typeface="Lucida Sans Unicode" pitchFamily="34" charset="0"/>
                <a:cs typeface="Lucida Sans Unicode" pitchFamily="34" charset="0"/>
              </a:rPr>
              <a:t>OR</a:t>
            </a:r>
          </a:p>
          <a:p>
            <a:endParaRPr lang="mi-NZ" b="1" dirty="0">
              <a:latin typeface="Lucida Sans Unicode" pitchFamily="34" charset="0"/>
              <a:cs typeface="Lucida Sans Unicode" pitchFamily="34" charset="0"/>
            </a:endParaRPr>
          </a:p>
          <a:p>
            <a:r>
              <a:rPr lang="mi-NZ" b="1" dirty="0">
                <a:latin typeface="Lucida Sans Unicode" pitchFamily="34" charset="0"/>
                <a:cs typeface="Lucida Sans Unicode" pitchFamily="34" charset="0"/>
              </a:rPr>
              <a:t>Title of reading:</a:t>
            </a:r>
          </a:p>
          <a:p>
            <a:endParaRPr lang="mi-NZ" b="1" dirty="0">
              <a:latin typeface="Lucida Sans Unicode" pitchFamily="34" charset="0"/>
              <a:cs typeface="Lucida Sans Unicode" pitchFamily="34" charset="0"/>
            </a:endParaRPr>
          </a:p>
          <a:p>
            <a:r>
              <a:rPr lang="mi-NZ" b="1" dirty="0">
                <a:latin typeface="Lucida Sans Unicode" pitchFamily="34" charset="0"/>
                <a:cs typeface="Lucida Sans Unicode" pitchFamily="34" charset="0"/>
              </a:rPr>
              <a:t>Author:</a:t>
            </a:r>
          </a:p>
          <a:p>
            <a:endParaRPr lang="mi-NZ" b="1" dirty="0">
              <a:latin typeface="Lucida Sans Unicode" pitchFamily="34" charset="0"/>
              <a:cs typeface="Lucida Sans Unicode" pitchFamily="34" charset="0"/>
            </a:endParaRPr>
          </a:p>
          <a:p>
            <a:r>
              <a:rPr lang="mi-NZ" b="1" dirty="0">
                <a:latin typeface="Lucida Sans Unicode" pitchFamily="34" charset="0"/>
                <a:cs typeface="Lucida Sans Unicode" pitchFamily="34" charset="0"/>
              </a:rPr>
              <a:t>Text focus:</a:t>
            </a:r>
            <a:endParaRPr lang="en-NZ" b="1" dirty="0">
              <a:latin typeface="Lucida Sans Unicode" pitchFamily="34" charset="0"/>
              <a:cs typeface="Lucida Sans Unicode" pitchFamily="34" charset="0"/>
            </a:endParaRPr>
          </a:p>
          <a:p>
            <a:endParaRPr lang="en-NZ" b="1" dirty="0">
              <a:latin typeface="Lucida Sans Unicode" pitchFamily="34" charset="0"/>
              <a:cs typeface="Lucida Sans Unicode" pitchFamily="34" charset="0"/>
            </a:endParaRPr>
          </a:p>
        </p:txBody>
      </p:sp>
    </p:spTree>
    <p:extLst>
      <p:ext uri="{BB962C8B-B14F-4D97-AF65-F5344CB8AC3E}">
        <p14:creationId xmlns:p14="http://schemas.microsoft.com/office/powerpoint/2010/main" val="38438373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47664" y="6118220"/>
            <a:ext cx="6400800" cy="334888"/>
          </a:xfrm>
        </p:spPr>
        <p:txBody>
          <a:bodyPr/>
          <a:lstStyle/>
          <a:p>
            <a:r>
              <a:rPr lang="en-NZ" sz="1000" b="1" i="1" dirty="0" err="1">
                <a:solidFill>
                  <a:srgbClr val="292929"/>
                </a:solidFill>
                <a:latin typeface="Lucida Sans Unicode" pitchFamily="34" charset="0"/>
                <a:ea typeface="Lucida Sans Unicode" pitchFamily="34" charset="0"/>
                <a:cs typeface="Lucida Sans Unicode" pitchFamily="34" charset="0"/>
              </a:rPr>
              <a:t>Mā</a:t>
            </a:r>
            <a:r>
              <a:rPr lang="en-NZ" sz="1000" b="1" i="1" dirty="0">
                <a:solidFill>
                  <a:srgbClr val="292929"/>
                </a:solidFill>
                <a:latin typeface="Lucida Sans Unicode" pitchFamily="34" charset="0"/>
                <a:ea typeface="Lucida Sans Unicode" pitchFamily="34" charset="0"/>
                <a:cs typeface="Lucida Sans Unicode" pitchFamily="34" charset="0"/>
              </a:rPr>
              <a:t> te </a:t>
            </a:r>
            <a:r>
              <a:rPr lang="en-NZ" sz="1000" b="1" i="1" dirty="0" err="1">
                <a:solidFill>
                  <a:srgbClr val="292929"/>
                </a:solidFill>
                <a:latin typeface="Lucida Sans Unicode" pitchFamily="34" charset="0"/>
                <a:ea typeface="Lucida Sans Unicode" pitchFamily="34" charset="0"/>
                <a:cs typeface="Lucida Sans Unicode" pitchFamily="34" charset="0"/>
              </a:rPr>
              <a:t>mahi</a:t>
            </a:r>
            <a:r>
              <a:rPr lang="en-NZ" sz="1000" b="1" i="1" dirty="0">
                <a:solidFill>
                  <a:srgbClr val="292929"/>
                </a:solidFill>
                <a:latin typeface="Lucida Sans Unicode" pitchFamily="34" charset="0"/>
                <a:ea typeface="Lucida Sans Unicode" pitchFamily="34" charset="0"/>
                <a:cs typeface="Lucida Sans Unicode" pitchFamily="34" charset="0"/>
              </a:rPr>
              <a:t> </a:t>
            </a:r>
            <a:r>
              <a:rPr lang="en-NZ" sz="1000" b="1" i="1" dirty="0" err="1">
                <a:solidFill>
                  <a:srgbClr val="292929"/>
                </a:solidFill>
                <a:latin typeface="Lucida Sans Unicode" pitchFamily="34" charset="0"/>
                <a:ea typeface="Lucida Sans Unicode" pitchFamily="34" charset="0"/>
                <a:cs typeface="Lucida Sans Unicode" pitchFamily="34" charset="0"/>
              </a:rPr>
              <a:t>tahi</a:t>
            </a:r>
            <a:r>
              <a:rPr lang="en-NZ" sz="1000" b="1" i="1" dirty="0">
                <a:solidFill>
                  <a:srgbClr val="292929"/>
                </a:solidFill>
                <a:latin typeface="Lucida Sans Unicode" pitchFamily="34" charset="0"/>
                <a:ea typeface="Lucida Sans Unicode" pitchFamily="34" charset="0"/>
                <a:cs typeface="Lucida Sans Unicode" pitchFamily="34" charset="0"/>
              </a:rPr>
              <a:t>, </a:t>
            </a:r>
            <a:r>
              <a:rPr lang="en-NZ" sz="1000" b="1" i="1" dirty="0" err="1">
                <a:solidFill>
                  <a:srgbClr val="292929"/>
                </a:solidFill>
                <a:latin typeface="Lucida Sans Unicode" pitchFamily="34" charset="0"/>
                <a:ea typeface="Lucida Sans Unicode" pitchFamily="34" charset="0"/>
                <a:cs typeface="Lucida Sans Unicode" pitchFamily="34" charset="0"/>
              </a:rPr>
              <a:t>ko</a:t>
            </a:r>
            <a:r>
              <a:rPr lang="en-NZ" sz="1000" b="1" i="1" dirty="0">
                <a:solidFill>
                  <a:srgbClr val="292929"/>
                </a:solidFill>
                <a:latin typeface="Lucida Sans Unicode" pitchFamily="34" charset="0"/>
                <a:ea typeface="Lucida Sans Unicode" pitchFamily="34" charset="0"/>
                <a:cs typeface="Lucida Sans Unicode" pitchFamily="34" charset="0"/>
              </a:rPr>
              <a:t> te eke </a:t>
            </a:r>
            <a:r>
              <a:rPr lang="en-NZ" sz="1000" b="1" i="1" dirty="0" err="1">
                <a:solidFill>
                  <a:srgbClr val="292929"/>
                </a:solidFill>
                <a:latin typeface="Lucida Sans Unicode" pitchFamily="34" charset="0"/>
                <a:ea typeface="Lucida Sans Unicode" pitchFamily="34" charset="0"/>
                <a:cs typeface="Lucida Sans Unicode" pitchFamily="34" charset="0"/>
              </a:rPr>
              <a:t>panuku</a:t>
            </a:r>
            <a:r>
              <a:rPr lang="en-NZ" sz="1000" b="1" i="1" dirty="0">
                <a:solidFill>
                  <a:srgbClr val="292929"/>
                </a:solidFill>
                <a:latin typeface="Lucida Sans Unicode" pitchFamily="34" charset="0"/>
                <a:ea typeface="Lucida Sans Unicode" pitchFamily="34" charset="0"/>
                <a:cs typeface="Lucida Sans Unicode" pitchFamily="34" charset="0"/>
              </a:rPr>
              <a:t>, </a:t>
            </a:r>
            <a:r>
              <a:rPr lang="en-NZ" sz="1000" b="1" i="1" dirty="0" err="1">
                <a:solidFill>
                  <a:srgbClr val="292929"/>
                </a:solidFill>
                <a:latin typeface="Lucida Sans Unicode" pitchFamily="34" charset="0"/>
                <a:ea typeface="Lucida Sans Unicode" pitchFamily="34" charset="0"/>
                <a:cs typeface="Lucida Sans Unicode" pitchFamily="34" charset="0"/>
              </a:rPr>
              <a:t>ko</a:t>
            </a:r>
            <a:r>
              <a:rPr lang="en-NZ" sz="1000" b="1" i="1" dirty="0">
                <a:solidFill>
                  <a:srgbClr val="292929"/>
                </a:solidFill>
                <a:latin typeface="Lucida Sans Unicode" pitchFamily="34" charset="0"/>
                <a:ea typeface="Lucida Sans Unicode" pitchFamily="34" charset="0"/>
                <a:cs typeface="Lucida Sans Unicode" pitchFamily="34" charset="0"/>
              </a:rPr>
              <a:t> te </a:t>
            </a:r>
            <a:r>
              <a:rPr lang="en-NZ" sz="1000" b="1" i="1" dirty="0" err="1">
                <a:solidFill>
                  <a:srgbClr val="292929"/>
                </a:solidFill>
                <a:latin typeface="Lucida Sans Unicode" pitchFamily="34" charset="0"/>
                <a:ea typeface="Lucida Sans Unicode" pitchFamily="34" charset="0"/>
                <a:cs typeface="Lucida Sans Unicode" pitchFamily="34" charset="0"/>
              </a:rPr>
              <a:t>ako</a:t>
            </a:r>
            <a:r>
              <a:rPr lang="en-NZ" sz="1000" b="1" i="1" dirty="0">
                <a:solidFill>
                  <a:srgbClr val="292929"/>
                </a:solidFill>
                <a:latin typeface="Lucida Sans Unicode" pitchFamily="34" charset="0"/>
                <a:ea typeface="Lucida Sans Unicode" pitchFamily="34" charset="0"/>
                <a:cs typeface="Lucida Sans Unicode" pitchFamily="34" charset="0"/>
              </a:rPr>
              <a:t> </a:t>
            </a:r>
            <a:r>
              <a:rPr lang="en-NZ" sz="1000" b="1" i="1" dirty="0" err="1">
                <a:solidFill>
                  <a:srgbClr val="292929"/>
                </a:solidFill>
                <a:latin typeface="Lucida Sans Unicode" pitchFamily="34" charset="0"/>
                <a:ea typeface="Lucida Sans Unicode" pitchFamily="34" charset="0"/>
                <a:cs typeface="Lucida Sans Unicode" pitchFamily="34" charset="0"/>
              </a:rPr>
              <a:t>panuku</a:t>
            </a:r>
            <a:endParaRPr lang="en-US" sz="1000" b="1" i="1" dirty="0">
              <a:solidFill>
                <a:srgbClr val="292929"/>
              </a:solidFill>
              <a:latin typeface="Lucida Sans Unicode" pitchFamily="34" charset="0"/>
              <a:ea typeface="Lucida Sans Unicode" pitchFamily="34" charset="0"/>
              <a:cs typeface="Lucida Sans Unicode" pitchFamily="34" charset="0"/>
            </a:endParaRPr>
          </a:p>
          <a:p>
            <a:endParaRPr lang="en-NZ" dirty="0"/>
          </a:p>
        </p:txBody>
      </p:sp>
      <p:pic>
        <p:nvPicPr>
          <p:cNvPr id="4" name="Picture 7" descr="HIGH RES AP banner red-charc kowhaiwhai.t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35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395536" y="1772816"/>
            <a:ext cx="8424936" cy="4001095"/>
          </a:xfrm>
          <a:prstGeom prst="rect">
            <a:avLst/>
          </a:prstGeom>
          <a:noFill/>
        </p:spPr>
        <p:txBody>
          <a:bodyPr wrap="square" rtlCol="0">
            <a:spAutoFit/>
          </a:bodyPr>
          <a:lstStyle/>
          <a:p>
            <a:pPr algn="ctr"/>
            <a:r>
              <a:rPr lang="mi-NZ" sz="2000" b="1" dirty="0">
                <a:latin typeface="Lucida Sans Unicode" pitchFamily="34" charset="0"/>
                <a:cs typeface="Lucida Sans Unicode" pitchFamily="34" charset="0"/>
              </a:rPr>
              <a:t>NEW LEARNINGS</a:t>
            </a:r>
          </a:p>
          <a:p>
            <a:endParaRPr lang="mi-NZ" b="1" dirty="0">
              <a:latin typeface="Lucida Sans Unicode" pitchFamily="34" charset="0"/>
              <a:cs typeface="Lucida Sans Unicode" pitchFamily="34" charset="0"/>
            </a:endParaRPr>
          </a:p>
          <a:p>
            <a:r>
              <a:rPr lang="mi-NZ" b="1" dirty="0">
                <a:latin typeface="Lucida Sans Unicode" pitchFamily="34" charset="0"/>
                <a:cs typeface="Lucida Sans Unicode" pitchFamily="34" charset="0"/>
              </a:rPr>
              <a:t>Teacher/leadership practice: </a:t>
            </a:r>
            <a:r>
              <a:rPr lang="mi-NZ" sz="1000" b="1" dirty="0">
                <a:solidFill>
                  <a:srgbClr val="FF0000"/>
                </a:solidFill>
                <a:latin typeface="Lucida Sans Unicode" pitchFamily="34" charset="0"/>
                <a:cs typeface="Lucida Sans Unicode" pitchFamily="34" charset="0"/>
              </a:rPr>
              <a:t>[summarise </a:t>
            </a:r>
            <a:r>
              <a:rPr lang="mi-NZ" sz="1000" b="1" u="sng" dirty="0">
                <a:solidFill>
                  <a:srgbClr val="FF0000"/>
                </a:solidFill>
                <a:latin typeface="Lucida Sans Unicode" pitchFamily="34" charset="0"/>
                <a:cs typeface="Lucida Sans Unicode" pitchFamily="34" charset="0"/>
              </a:rPr>
              <a:t>your</a:t>
            </a:r>
            <a:r>
              <a:rPr lang="mi-NZ" sz="1000" b="1" dirty="0">
                <a:solidFill>
                  <a:srgbClr val="FF0000"/>
                </a:solidFill>
                <a:latin typeface="Lucida Sans Unicode" pitchFamily="34" charset="0"/>
                <a:cs typeface="Lucida Sans Unicode" pitchFamily="34" charset="0"/>
              </a:rPr>
              <a:t> key learnings that relate to your practice]</a:t>
            </a:r>
          </a:p>
          <a:p>
            <a:pPr marL="800100" lvl="1" indent="-342900">
              <a:buFont typeface="+mj-lt"/>
              <a:buAutoNum type="arabicPeriod"/>
            </a:pPr>
            <a:r>
              <a:rPr lang="mi-NZ" b="1" dirty="0">
                <a:latin typeface="Lucida Sans Unicode" pitchFamily="34" charset="0"/>
                <a:cs typeface="Lucida Sans Unicode" pitchFamily="34" charset="0"/>
              </a:rPr>
              <a:t> </a:t>
            </a:r>
          </a:p>
          <a:p>
            <a:pPr marL="800100" lvl="1" indent="-342900">
              <a:buFont typeface="+mj-lt"/>
              <a:buAutoNum type="arabicPeriod"/>
            </a:pPr>
            <a:r>
              <a:rPr lang="mi-NZ" b="1" dirty="0">
                <a:latin typeface="Lucida Sans Unicode" pitchFamily="34" charset="0"/>
                <a:cs typeface="Lucida Sans Unicode" pitchFamily="34" charset="0"/>
              </a:rPr>
              <a:t> </a:t>
            </a:r>
          </a:p>
          <a:p>
            <a:pPr marL="800100" lvl="1" indent="-342900">
              <a:buFont typeface="+mj-lt"/>
              <a:buAutoNum type="arabicPeriod"/>
            </a:pPr>
            <a:r>
              <a:rPr lang="mi-NZ" b="1" dirty="0">
                <a:latin typeface="Lucida Sans Unicode" pitchFamily="34" charset="0"/>
                <a:cs typeface="Lucida Sans Unicode" pitchFamily="34" charset="0"/>
              </a:rPr>
              <a:t> </a:t>
            </a:r>
          </a:p>
          <a:p>
            <a:pPr marL="800100" lvl="1" indent="-342900">
              <a:buFont typeface="+mj-lt"/>
              <a:buAutoNum type="arabicPeriod"/>
            </a:pPr>
            <a:r>
              <a:rPr lang="mi-NZ" b="1" dirty="0">
                <a:latin typeface="Lucida Sans Unicode" pitchFamily="34" charset="0"/>
                <a:cs typeface="Lucida Sans Unicode" pitchFamily="34" charset="0"/>
              </a:rPr>
              <a:t> </a:t>
            </a:r>
          </a:p>
          <a:p>
            <a:pPr lvl="1"/>
            <a:endParaRPr lang="mi-NZ" b="1" dirty="0">
              <a:latin typeface="Lucida Sans Unicode" pitchFamily="34" charset="0"/>
              <a:cs typeface="Lucida Sans Unicode" pitchFamily="34" charset="0"/>
            </a:endParaRPr>
          </a:p>
          <a:p>
            <a:pPr lvl="1"/>
            <a:endParaRPr lang="mi-NZ" b="1" dirty="0">
              <a:latin typeface="Lucida Sans Unicode" pitchFamily="34" charset="0"/>
              <a:cs typeface="Lucida Sans Unicode" pitchFamily="34" charset="0"/>
            </a:endParaRPr>
          </a:p>
          <a:p>
            <a:r>
              <a:rPr lang="mi-NZ" b="1" dirty="0">
                <a:latin typeface="Lucida Sans Unicode" pitchFamily="34" charset="0"/>
                <a:cs typeface="Lucida Sans Unicode" pitchFamily="34" charset="0"/>
              </a:rPr>
              <a:t>Māori student outcomes: </a:t>
            </a:r>
            <a:r>
              <a:rPr lang="mi-NZ" sz="1050" b="1" dirty="0">
                <a:solidFill>
                  <a:srgbClr val="FF0000"/>
                </a:solidFill>
                <a:latin typeface="Lucida Sans Unicode" pitchFamily="34" charset="0"/>
                <a:cs typeface="Lucida Sans Unicode" pitchFamily="34" charset="0"/>
              </a:rPr>
              <a:t>[summarise the impact for Māori student outcomes]</a:t>
            </a:r>
          </a:p>
          <a:p>
            <a:pPr marL="800100" lvl="1" indent="-342900">
              <a:buFont typeface="+mj-lt"/>
              <a:buAutoNum type="arabicPeriod"/>
            </a:pPr>
            <a:r>
              <a:rPr lang="mi-NZ" b="1" dirty="0">
                <a:latin typeface="Lucida Sans Unicode" pitchFamily="34" charset="0"/>
                <a:cs typeface="Lucida Sans Unicode" pitchFamily="34" charset="0"/>
              </a:rPr>
              <a:t> </a:t>
            </a:r>
          </a:p>
          <a:p>
            <a:pPr marL="800100" lvl="1" indent="-342900">
              <a:buFont typeface="+mj-lt"/>
              <a:buAutoNum type="arabicPeriod"/>
            </a:pPr>
            <a:r>
              <a:rPr lang="mi-NZ" b="1" dirty="0">
                <a:latin typeface="Lucida Sans Unicode" pitchFamily="34" charset="0"/>
                <a:cs typeface="Lucida Sans Unicode" pitchFamily="34" charset="0"/>
              </a:rPr>
              <a:t> </a:t>
            </a:r>
          </a:p>
          <a:p>
            <a:pPr marL="800100" lvl="1" indent="-342900">
              <a:buFont typeface="+mj-lt"/>
              <a:buAutoNum type="arabicPeriod"/>
            </a:pPr>
            <a:r>
              <a:rPr lang="mi-NZ" b="1" dirty="0">
                <a:latin typeface="Lucida Sans Unicode" pitchFamily="34" charset="0"/>
                <a:cs typeface="Lucida Sans Unicode" pitchFamily="34" charset="0"/>
              </a:rPr>
              <a:t> </a:t>
            </a:r>
          </a:p>
          <a:p>
            <a:pPr marL="800100" lvl="1" indent="-342900">
              <a:buFont typeface="+mj-lt"/>
              <a:buAutoNum type="arabicPeriod"/>
            </a:pPr>
            <a:r>
              <a:rPr lang="mi-NZ" b="1" dirty="0">
                <a:latin typeface="Lucida Sans Unicode" pitchFamily="34" charset="0"/>
                <a:cs typeface="Lucida Sans Unicode" pitchFamily="34" charset="0"/>
              </a:rPr>
              <a:t> </a:t>
            </a:r>
          </a:p>
        </p:txBody>
      </p:sp>
    </p:spTree>
    <p:extLst>
      <p:ext uri="{BB962C8B-B14F-4D97-AF65-F5344CB8AC3E}">
        <p14:creationId xmlns:p14="http://schemas.microsoft.com/office/powerpoint/2010/main" val="2267917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47664" y="6118220"/>
            <a:ext cx="6400800" cy="334888"/>
          </a:xfrm>
        </p:spPr>
        <p:txBody>
          <a:bodyPr/>
          <a:lstStyle/>
          <a:p>
            <a:r>
              <a:rPr lang="en-NZ" sz="1000" b="1" i="1" dirty="0" err="1">
                <a:solidFill>
                  <a:srgbClr val="292929"/>
                </a:solidFill>
                <a:latin typeface="Lucida Sans Unicode" pitchFamily="34" charset="0"/>
                <a:ea typeface="Lucida Sans Unicode" pitchFamily="34" charset="0"/>
                <a:cs typeface="Lucida Sans Unicode" pitchFamily="34" charset="0"/>
              </a:rPr>
              <a:t>Mā</a:t>
            </a:r>
            <a:r>
              <a:rPr lang="en-NZ" sz="1000" b="1" i="1" dirty="0">
                <a:solidFill>
                  <a:srgbClr val="292929"/>
                </a:solidFill>
                <a:latin typeface="Lucida Sans Unicode" pitchFamily="34" charset="0"/>
                <a:ea typeface="Lucida Sans Unicode" pitchFamily="34" charset="0"/>
                <a:cs typeface="Lucida Sans Unicode" pitchFamily="34" charset="0"/>
              </a:rPr>
              <a:t> te </a:t>
            </a:r>
            <a:r>
              <a:rPr lang="en-NZ" sz="1000" b="1" i="1" dirty="0" err="1">
                <a:solidFill>
                  <a:srgbClr val="292929"/>
                </a:solidFill>
                <a:latin typeface="Lucida Sans Unicode" pitchFamily="34" charset="0"/>
                <a:ea typeface="Lucida Sans Unicode" pitchFamily="34" charset="0"/>
                <a:cs typeface="Lucida Sans Unicode" pitchFamily="34" charset="0"/>
              </a:rPr>
              <a:t>mahi</a:t>
            </a:r>
            <a:r>
              <a:rPr lang="en-NZ" sz="1000" b="1" i="1" dirty="0">
                <a:solidFill>
                  <a:srgbClr val="292929"/>
                </a:solidFill>
                <a:latin typeface="Lucida Sans Unicode" pitchFamily="34" charset="0"/>
                <a:ea typeface="Lucida Sans Unicode" pitchFamily="34" charset="0"/>
                <a:cs typeface="Lucida Sans Unicode" pitchFamily="34" charset="0"/>
              </a:rPr>
              <a:t> </a:t>
            </a:r>
            <a:r>
              <a:rPr lang="en-NZ" sz="1000" b="1" i="1" dirty="0" err="1">
                <a:solidFill>
                  <a:srgbClr val="292929"/>
                </a:solidFill>
                <a:latin typeface="Lucida Sans Unicode" pitchFamily="34" charset="0"/>
                <a:ea typeface="Lucida Sans Unicode" pitchFamily="34" charset="0"/>
                <a:cs typeface="Lucida Sans Unicode" pitchFamily="34" charset="0"/>
              </a:rPr>
              <a:t>tahi</a:t>
            </a:r>
            <a:r>
              <a:rPr lang="en-NZ" sz="1000" b="1" i="1" dirty="0">
                <a:solidFill>
                  <a:srgbClr val="292929"/>
                </a:solidFill>
                <a:latin typeface="Lucida Sans Unicode" pitchFamily="34" charset="0"/>
                <a:ea typeface="Lucida Sans Unicode" pitchFamily="34" charset="0"/>
                <a:cs typeface="Lucida Sans Unicode" pitchFamily="34" charset="0"/>
              </a:rPr>
              <a:t>, </a:t>
            </a:r>
            <a:r>
              <a:rPr lang="en-NZ" sz="1000" b="1" i="1" dirty="0" err="1">
                <a:solidFill>
                  <a:srgbClr val="292929"/>
                </a:solidFill>
                <a:latin typeface="Lucida Sans Unicode" pitchFamily="34" charset="0"/>
                <a:ea typeface="Lucida Sans Unicode" pitchFamily="34" charset="0"/>
                <a:cs typeface="Lucida Sans Unicode" pitchFamily="34" charset="0"/>
              </a:rPr>
              <a:t>ko</a:t>
            </a:r>
            <a:r>
              <a:rPr lang="en-NZ" sz="1000" b="1" i="1" dirty="0">
                <a:solidFill>
                  <a:srgbClr val="292929"/>
                </a:solidFill>
                <a:latin typeface="Lucida Sans Unicode" pitchFamily="34" charset="0"/>
                <a:ea typeface="Lucida Sans Unicode" pitchFamily="34" charset="0"/>
                <a:cs typeface="Lucida Sans Unicode" pitchFamily="34" charset="0"/>
              </a:rPr>
              <a:t> te eke </a:t>
            </a:r>
            <a:r>
              <a:rPr lang="en-NZ" sz="1000" b="1" i="1" dirty="0" err="1">
                <a:solidFill>
                  <a:srgbClr val="292929"/>
                </a:solidFill>
                <a:latin typeface="Lucida Sans Unicode" pitchFamily="34" charset="0"/>
                <a:ea typeface="Lucida Sans Unicode" pitchFamily="34" charset="0"/>
                <a:cs typeface="Lucida Sans Unicode" pitchFamily="34" charset="0"/>
              </a:rPr>
              <a:t>panuku</a:t>
            </a:r>
            <a:r>
              <a:rPr lang="en-NZ" sz="1000" b="1" i="1" dirty="0">
                <a:solidFill>
                  <a:srgbClr val="292929"/>
                </a:solidFill>
                <a:latin typeface="Lucida Sans Unicode" pitchFamily="34" charset="0"/>
                <a:ea typeface="Lucida Sans Unicode" pitchFamily="34" charset="0"/>
                <a:cs typeface="Lucida Sans Unicode" pitchFamily="34" charset="0"/>
              </a:rPr>
              <a:t>, </a:t>
            </a:r>
            <a:r>
              <a:rPr lang="en-NZ" sz="1000" b="1" i="1" dirty="0" err="1">
                <a:solidFill>
                  <a:srgbClr val="292929"/>
                </a:solidFill>
                <a:latin typeface="Lucida Sans Unicode" pitchFamily="34" charset="0"/>
                <a:ea typeface="Lucida Sans Unicode" pitchFamily="34" charset="0"/>
                <a:cs typeface="Lucida Sans Unicode" pitchFamily="34" charset="0"/>
              </a:rPr>
              <a:t>ko</a:t>
            </a:r>
            <a:r>
              <a:rPr lang="en-NZ" sz="1000" b="1" i="1" dirty="0">
                <a:solidFill>
                  <a:srgbClr val="292929"/>
                </a:solidFill>
                <a:latin typeface="Lucida Sans Unicode" pitchFamily="34" charset="0"/>
                <a:ea typeface="Lucida Sans Unicode" pitchFamily="34" charset="0"/>
                <a:cs typeface="Lucida Sans Unicode" pitchFamily="34" charset="0"/>
              </a:rPr>
              <a:t> te </a:t>
            </a:r>
            <a:r>
              <a:rPr lang="en-NZ" sz="1000" b="1" i="1" dirty="0" err="1">
                <a:solidFill>
                  <a:srgbClr val="292929"/>
                </a:solidFill>
                <a:latin typeface="Lucida Sans Unicode" pitchFamily="34" charset="0"/>
                <a:ea typeface="Lucida Sans Unicode" pitchFamily="34" charset="0"/>
                <a:cs typeface="Lucida Sans Unicode" pitchFamily="34" charset="0"/>
              </a:rPr>
              <a:t>ako</a:t>
            </a:r>
            <a:r>
              <a:rPr lang="en-NZ" sz="1000" b="1" i="1" dirty="0">
                <a:solidFill>
                  <a:srgbClr val="292929"/>
                </a:solidFill>
                <a:latin typeface="Lucida Sans Unicode" pitchFamily="34" charset="0"/>
                <a:ea typeface="Lucida Sans Unicode" pitchFamily="34" charset="0"/>
                <a:cs typeface="Lucida Sans Unicode" pitchFamily="34" charset="0"/>
              </a:rPr>
              <a:t> </a:t>
            </a:r>
            <a:r>
              <a:rPr lang="en-NZ" sz="1000" b="1" i="1" dirty="0" err="1">
                <a:solidFill>
                  <a:srgbClr val="292929"/>
                </a:solidFill>
                <a:latin typeface="Lucida Sans Unicode" pitchFamily="34" charset="0"/>
                <a:ea typeface="Lucida Sans Unicode" pitchFamily="34" charset="0"/>
                <a:cs typeface="Lucida Sans Unicode" pitchFamily="34" charset="0"/>
              </a:rPr>
              <a:t>panuku</a:t>
            </a:r>
            <a:endParaRPr lang="en-US" sz="1000" b="1" i="1" dirty="0">
              <a:solidFill>
                <a:srgbClr val="292929"/>
              </a:solidFill>
              <a:latin typeface="Lucida Sans Unicode" pitchFamily="34" charset="0"/>
              <a:ea typeface="Lucida Sans Unicode" pitchFamily="34" charset="0"/>
              <a:cs typeface="Lucida Sans Unicode" pitchFamily="34" charset="0"/>
            </a:endParaRPr>
          </a:p>
          <a:p>
            <a:endParaRPr lang="en-NZ" dirty="0"/>
          </a:p>
        </p:txBody>
      </p:sp>
      <p:pic>
        <p:nvPicPr>
          <p:cNvPr id="4" name="Picture 7" descr="HIGH RES AP banner red-charc kowhaiwhai.t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35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323528" y="1772816"/>
            <a:ext cx="8496944" cy="2800767"/>
          </a:xfrm>
          <a:prstGeom prst="rect">
            <a:avLst/>
          </a:prstGeom>
          <a:noFill/>
        </p:spPr>
        <p:txBody>
          <a:bodyPr wrap="square" rtlCol="0">
            <a:spAutoFit/>
          </a:bodyPr>
          <a:lstStyle/>
          <a:p>
            <a:pPr algn="ctr"/>
            <a:r>
              <a:rPr lang="mi-NZ" sz="2000" b="1" dirty="0">
                <a:latin typeface="Lucida Sans Unicode" pitchFamily="34" charset="0"/>
                <a:cs typeface="Lucida Sans Unicode" pitchFamily="34" charset="0"/>
              </a:rPr>
              <a:t>WHAT IT MEANS FOR ME/US</a:t>
            </a:r>
          </a:p>
          <a:p>
            <a:pPr algn="ctr"/>
            <a:endParaRPr lang="mi-NZ" sz="1000" b="1" dirty="0">
              <a:solidFill>
                <a:srgbClr val="FF0000"/>
              </a:solidFill>
              <a:latin typeface="Lucida Sans Unicode" pitchFamily="34" charset="0"/>
              <a:cs typeface="Lucida Sans Unicode" pitchFamily="34" charset="0"/>
            </a:endParaRPr>
          </a:p>
          <a:p>
            <a:r>
              <a:rPr lang="mi-NZ" sz="1000" b="1" dirty="0">
                <a:solidFill>
                  <a:srgbClr val="FF0000"/>
                </a:solidFill>
                <a:latin typeface="Lucida Sans Unicode" pitchFamily="34" charset="0"/>
                <a:cs typeface="Lucida Sans Unicode" pitchFamily="34" charset="0"/>
              </a:rPr>
              <a:t>[identify the impact of what you have learnt in terms of your classroom practice, school-wide practice and/or leadership practice]</a:t>
            </a:r>
          </a:p>
          <a:p>
            <a:endParaRPr lang="mi-NZ" sz="1000" b="1" dirty="0">
              <a:solidFill>
                <a:srgbClr val="FF0000"/>
              </a:solidFill>
              <a:latin typeface="Lucida Sans Unicode" pitchFamily="34" charset="0"/>
              <a:cs typeface="Lucida Sans Unicode" pitchFamily="34" charset="0"/>
            </a:endParaRPr>
          </a:p>
          <a:p>
            <a:pPr marL="742950" lvl="1" indent="-285750">
              <a:buFont typeface="Wingdings" pitchFamily="2" charset="2"/>
              <a:buChar char="q"/>
            </a:pPr>
            <a:r>
              <a:rPr lang="mi-NZ" b="1" dirty="0">
                <a:latin typeface="Lucida Sans Unicode" pitchFamily="34" charset="0"/>
                <a:cs typeface="Lucida Sans Unicode" pitchFamily="34" charset="0"/>
              </a:rPr>
              <a:t> Our/my classroom practice</a:t>
            </a:r>
          </a:p>
          <a:p>
            <a:pPr marL="742950" lvl="1" indent="-285750">
              <a:buFont typeface="Wingdings" pitchFamily="2" charset="2"/>
              <a:buChar char="q"/>
            </a:pPr>
            <a:endParaRPr lang="mi-NZ" b="1" dirty="0">
              <a:latin typeface="Lucida Sans Unicode" pitchFamily="34" charset="0"/>
              <a:cs typeface="Lucida Sans Unicode" pitchFamily="34" charset="0"/>
            </a:endParaRPr>
          </a:p>
          <a:p>
            <a:pPr lvl="1"/>
            <a:endParaRPr lang="mi-NZ" b="1" dirty="0">
              <a:latin typeface="Lucida Sans Unicode" pitchFamily="34" charset="0"/>
              <a:cs typeface="Lucida Sans Unicode" pitchFamily="34" charset="0"/>
            </a:endParaRPr>
          </a:p>
          <a:p>
            <a:pPr marL="742950" lvl="1" indent="-285750">
              <a:buFont typeface="Wingdings" pitchFamily="2" charset="2"/>
              <a:buChar char="q"/>
            </a:pPr>
            <a:r>
              <a:rPr lang="mi-NZ" b="1" dirty="0">
                <a:latin typeface="Lucida Sans Unicode" pitchFamily="34" charset="0"/>
                <a:cs typeface="Lucida Sans Unicode" pitchFamily="34" charset="0"/>
              </a:rPr>
              <a:t> Our school wide practice</a:t>
            </a:r>
          </a:p>
          <a:p>
            <a:pPr marL="742950" lvl="1" indent="-285750">
              <a:buFont typeface="Wingdings" pitchFamily="2" charset="2"/>
              <a:buChar char="q"/>
            </a:pPr>
            <a:endParaRPr lang="mi-NZ" b="1" dirty="0">
              <a:latin typeface="Lucida Sans Unicode" pitchFamily="34" charset="0"/>
              <a:cs typeface="Lucida Sans Unicode" pitchFamily="34" charset="0"/>
            </a:endParaRPr>
          </a:p>
          <a:p>
            <a:pPr lvl="1"/>
            <a:endParaRPr lang="mi-NZ" b="1" dirty="0">
              <a:latin typeface="Lucida Sans Unicode" pitchFamily="34" charset="0"/>
              <a:cs typeface="Lucida Sans Unicode" pitchFamily="34" charset="0"/>
            </a:endParaRPr>
          </a:p>
          <a:p>
            <a:pPr marL="742950" lvl="1" indent="-285750">
              <a:buFont typeface="Wingdings" pitchFamily="2" charset="2"/>
              <a:buChar char="q"/>
            </a:pPr>
            <a:r>
              <a:rPr lang="mi-NZ" b="1" dirty="0">
                <a:latin typeface="Lucida Sans Unicode" pitchFamily="34" charset="0"/>
                <a:cs typeface="Lucida Sans Unicode" pitchFamily="34" charset="0"/>
              </a:rPr>
              <a:t>Leadership practice</a:t>
            </a:r>
            <a:endParaRPr lang="en-NZ" b="1" dirty="0">
              <a:latin typeface="Lucida Sans Unicode" pitchFamily="34" charset="0"/>
              <a:cs typeface="Lucida Sans Unicode" pitchFamily="34" charset="0"/>
            </a:endParaRPr>
          </a:p>
        </p:txBody>
      </p:sp>
    </p:spTree>
    <p:extLst>
      <p:ext uri="{BB962C8B-B14F-4D97-AF65-F5344CB8AC3E}">
        <p14:creationId xmlns:p14="http://schemas.microsoft.com/office/powerpoint/2010/main" val="1412582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47664" y="6118220"/>
            <a:ext cx="6400800" cy="334888"/>
          </a:xfrm>
        </p:spPr>
        <p:txBody>
          <a:bodyPr/>
          <a:lstStyle/>
          <a:p>
            <a:r>
              <a:rPr lang="en-NZ" sz="1000" b="1" i="1" dirty="0" err="1">
                <a:solidFill>
                  <a:srgbClr val="292929"/>
                </a:solidFill>
                <a:latin typeface="Lucida Sans Unicode" pitchFamily="34" charset="0"/>
                <a:ea typeface="Lucida Sans Unicode" pitchFamily="34" charset="0"/>
                <a:cs typeface="Lucida Sans Unicode" pitchFamily="34" charset="0"/>
              </a:rPr>
              <a:t>Mā</a:t>
            </a:r>
            <a:r>
              <a:rPr lang="en-NZ" sz="1000" b="1" i="1" dirty="0">
                <a:solidFill>
                  <a:srgbClr val="292929"/>
                </a:solidFill>
                <a:latin typeface="Lucida Sans Unicode" pitchFamily="34" charset="0"/>
                <a:ea typeface="Lucida Sans Unicode" pitchFamily="34" charset="0"/>
                <a:cs typeface="Lucida Sans Unicode" pitchFamily="34" charset="0"/>
              </a:rPr>
              <a:t> te </a:t>
            </a:r>
            <a:r>
              <a:rPr lang="en-NZ" sz="1000" b="1" i="1" dirty="0" err="1">
                <a:solidFill>
                  <a:srgbClr val="292929"/>
                </a:solidFill>
                <a:latin typeface="Lucida Sans Unicode" pitchFamily="34" charset="0"/>
                <a:ea typeface="Lucida Sans Unicode" pitchFamily="34" charset="0"/>
                <a:cs typeface="Lucida Sans Unicode" pitchFamily="34" charset="0"/>
              </a:rPr>
              <a:t>mahi</a:t>
            </a:r>
            <a:r>
              <a:rPr lang="en-NZ" sz="1000" b="1" i="1" dirty="0">
                <a:solidFill>
                  <a:srgbClr val="292929"/>
                </a:solidFill>
                <a:latin typeface="Lucida Sans Unicode" pitchFamily="34" charset="0"/>
                <a:ea typeface="Lucida Sans Unicode" pitchFamily="34" charset="0"/>
                <a:cs typeface="Lucida Sans Unicode" pitchFamily="34" charset="0"/>
              </a:rPr>
              <a:t> </a:t>
            </a:r>
            <a:r>
              <a:rPr lang="en-NZ" sz="1000" b="1" i="1" dirty="0" err="1">
                <a:solidFill>
                  <a:srgbClr val="292929"/>
                </a:solidFill>
                <a:latin typeface="Lucida Sans Unicode" pitchFamily="34" charset="0"/>
                <a:ea typeface="Lucida Sans Unicode" pitchFamily="34" charset="0"/>
                <a:cs typeface="Lucida Sans Unicode" pitchFamily="34" charset="0"/>
              </a:rPr>
              <a:t>tahi</a:t>
            </a:r>
            <a:r>
              <a:rPr lang="en-NZ" sz="1000" b="1" i="1" dirty="0">
                <a:solidFill>
                  <a:srgbClr val="292929"/>
                </a:solidFill>
                <a:latin typeface="Lucida Sans Unicode" pitchFamily="34" charset="0"/>
                <a:ea typeface="Lucida Sans Unicode" pitchFamily="34" charset="0"/>
                <a:cs typeface="Lucida Sans Unicode" pitchFamily="34" charset="0"/>
              </a:rPr>
              <a:t>, </a:t>
            </a:r>
            <a:r>
              <a:rPr lang="en-NZ" sz="1000" b="1" i="1" dirty="0" err="1">
                <a:solidFill>
                  <a:srgbClr val="292929"/>
                </a:solidFill>
                <a:latin typeface="Lucida Sans Unicode" pitchFamily="34" charset="0"/>
                <a:ea typeface="Lucida Sans Unicode" pitchFamily="34" charset="0"/>
                <a:cs typeface="Lucida Sans Unicode" pitchFamily="34" charset="0"/>
              </a:rPr>
              <a:t>ko</a:t>
            </a:r>
            <a:r>
              <a:rPr lang="en-NZ" sz="1000" b="1" i="1" dirty="0">
                <a:solidFill>
                  <a:srgbClr val="292929"/>
                </a:solidFill>
                <a:latin typeface="Lucida Sans Unicode" pitchFamily="34" charset="0"/>
                <a:ea typeface="Lucida Sans Unicode" pitchFamily="34" charset="0"/>
                <a:cs typeface="Lucida Sans Unicode" pitchFamily="34" charset="0"/>
              </a:rPr>
              <a:t> te eke </a:t>
            </a:r>
            <a:r>
              <a:rPr lang="en-NZ" sz="1000" b="1" i="1" dirty="0" err="1">
                <a:solidFill>
                  <a:srgbClr val="292929"/>
                </a:solidFill>
                <a:latin typeface="Lucida Sans Unicode" pitchFamily="34" charset="0"/>
                <a:ea typeface="Lucida Sans Unicode" pitchFamily="34" charset="0"/>
                <a:cs typeface="Lucida Sans Unicode" pitchFamily="34" charset="0"/>
              </a:rPr>
              <a:t>panuku</a:t>
            </a:r>
            <a:r>
              <a:rPr lang="en-NZ" sz="1000" b="1" i="1" dirty="0">
                <a:solidFill>
                  <a:srgbClr val="292929"/>
                </a:solidFill>
                <a:latin typeface="Lucida Sans Unicode" pitchFamily="34" charset="0"/>
                <a:ea typeface="Lucida Sans Unicode" pitchFamily="34" charset="0"/>
                <a:cs typeface="Lucida Sans Unicode" pitchFamily="34" charset="0"/>
              </a:rPr>
              <a:t>, </a:t>
            </a:r>
            <a:r>
              <a:rPr lang="en-NZ" sz="1000" b="1" i="1" dirty="0" err="1">
                <a:solidFill>
                  <a:srgbClr val="292929"/>
                </a:solidFill>
                <a:latin typeface="Lucida Sans Unicode" pitchFamily="34" charset="0"/>
                <a:ea typeface="Lucida Sans Unicode" pitchFamily="34" charset="0"/>
                <a:cs typeface="Lucida Sans Unicode" pitchFamily="34" charset="0"/>
              </a:rPr>
              <a:t>ko</a:t>
            </a:r>
            <a:r>
              <a:rPr lang="en-NZ" sz="1000" b="1" i="1" dirty="0">
                <a:solidFill>
                  <a:srgbClr val="292929"/>
                </a:solidFill>
                <a:latin typeface="Lucida Sans Unicode" pitchFamily="34" charset="0"/>
                <a:ea typeface="Lucida Sans Unicode" pitchFamily="34" charset="0"/>
                <a:cs typeface="Lucida Sans Unicode" pitchFamily="34" charset="0"/>
              </a:rPr>
              <a:t> te </a:t>
            </a:r>
            <a:r>
              <a:rPr lang="en-NZ" sz="1000" b="1" i="1" dirty="0" err="1">
                <a:solidFill>
                  <a:srgbClr val="292929"/>
                </a:solidFill>
                <a:latin typeface="Lucida Sans Unicode" pitchFamily="34" charset="0"/>
                <a:ea typeface="Lucida Sans Unicode" pitchFamily="34" charset="0"/>
                <a:cs typeface="Lucida Sans Unicode" pitchFamily="34" charset="0"/>
              </a:rPr>
              <a:t>ako</a:t>
            </a:r>
            <a:r>
              <a:rPr lang="en-NZ" sz="1000" b="1" i="1" dirty="0">
                <a:solidFill>
                  <a:srgbClr val="292929"/>
                </a:solidFill>
                <a:latin typeface="Lucida Sans Unicode" pitchFamily="34" charset="0"/>
                <a:ea typeface="Lucida Sans Unicode" pitchFamily="34" charset="0"/>
                <a:cs typeface="Lucida Sans Unicode" pitchFamily="34" charset="0"/>
              </a:rPr>
              <a:t> </a:t>
            </a:r>
            <a:r>
              <a:rPr lang="en-NZ" sz="1000" b="1" i="1" dirty="0" err="1">
                <a:solidFill>
                  <a:srgbClr val="292929"/>
                </a:solidFill>
                <a:latin typeface="Lucida Sans Unicode" pitchFamily="34" charset="0"/>
                <a:ea typeface="Lucida Sans Unicode" pitchFamily="34" charset="0"/>
                <a:cs typeface="Lucida Sans Unicode" pitchFamily="34" charset="0"/>
              </a:rPr>
              <a:t>panuku</a:t>
            </a:r>
            <a:endParaRPr lang="en-US" sz="1000" b="1" i="1" dirty="0">
              <a:solidFill>
                <a:srgbClr val="292929"/>
              </a:solidFill>
              <a:latin typeface="Lucida Sans Unicode" pitchFamily="34" charset="0"/>
              <a:ea typeface="Lucida Sans Unicode" pitchFamily="34" charset="0"/>
              <a:cs typeface="Lucida Sans Unicode" pitchFamily="34" charset="0"/>
            </a:endParaRPr>
          </a:p>
          <a:p>
            <a:endParaRPr lang="en-NZ" dirty="0"/>
          </a:p>
        </p:txBody>
      </p:sp>
      <p:pic>
        <p:nvPicPr>
          <p:cNvPr id="4" name="Picture 7" descr="HIGH RES AP banner red-charc kowhaiwhai.t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35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395536" y="1772816"/>
            <a:ext cx="8496944" cy="2893100"/>
          </a:xfrm>
          <a:prstGeom prst="rect">
            <a:avLst/>
          </a:prstGeom>
          <a:noFill/>
        </p:spPr>
        <p:txBody>
          <a:bodyPr wrap="square" rtlCol="0">
            <a:spAutoFit/>
          </a:bodyPr>
          <a:lstStyle/>
          <a:p>
            <a:pPr algn="ctr"/>
            <a:r>
              <a:rPr lang="mi-NZ" sz="2000" b="1" dirty="0">
                <a:latin typeface="Lucida Sans Unicode" panose="020B0602030504020204" pitchFamily="34" charset="0"/>
                <a:cs typeface="Lucida Sans Unicode" panose="020B0602030504020204" pitchFamily="34" charset="0"/>
              </a:rPr>
              <a:t>NEXT STEPS</a:t>
            </a:r>
          </a:p>
          <a:p>
            <a:pPr marL="342900" indent="-342900">
              <a:buFont typeface="+mj-lt"/>
              <a:buAutoNum type="arabicPeriod"/>
            </a:pPr>
            <a:endParaRPr lang="mi-NZ" b="1" dirty="0"/>
          </a:p>
          <a:p>
            <a:pPr marL="800100" lvl="1" indent="-342900">
              <a:buFont typeface="+mj-lt"/>
              <a:buAutoNum type="arabicPeriod"/>
            </a:pPr>
            <a:r>
              <a:rPr lang="mi-NZ" b="1" dirty="0"/>
              <a:t>How I will use the new learning /do next:</a:t>
            </a:r>
          </a:p>
          <a:p>
            <a:pPr marL="800100" lvl="1" indent="-342900">
              <a:buFont typeface="+mj-lt"/>
              <a:buAutoNum type="arabicPeriod"/>
            </a:pPr>
            <a:endParaRPr lang="mi-NZ" b="1" dirty="0"/>
          </a:p>
          <a:p>
            <a:pPr marL="800100" lvl="1" indent="-342900">
              <a:buFont typeface="+mj-lt"/>
              <a:buAutoNum type="arabicPeriod"/>
            </a:pPr>
            <a:endParaRPr lang="mi-NZ" b="1" dirty="0"/>
          </a:p>
          <a:p>
            <a:pPr marL="800100" lvl="1" indent="-342900">
              <a:buFont typeface="+mj-lt"/>
              <a:buAutoNum type="arabicPeriod"/>
            </a:pPr>
            <a:endParaRPr lang="mi-NZ" b="1" dirty="0"/>
          </a:p>
          <a:p>
            <a:pPr marL="800100" lvl="1" indent="-342900">
              <a:buFont typeface="+mj-lt"/>
              <a:buAutoNum type="arabicPeriod"/>
            </a:pPr>
            <a:endParaRPr lang="mi-NZ" b="1" dirty="0"/>
          </a:p>
          <a:p>
            <a:pPr marL="800100" lvl="1" indent="-342900">
              <a:buFont typeface="+mj-lt"/>
              <a:buAutoNum type="arabicPeriod"/>
            </a:pPr>
            <a:r>
              <a:rPr lang="mi-NZ" b="1" dirty="0"/>
              <a:t>How we, as a staff, can use the new learning /do next:</a:t>
            </a:r>
          </a:p>
          <a:p>
            <a:pPr marL="800100" lvl="1" indent="-342900">
              <a:buFont typeface="+mj-lt"/>
              <a:buAutoNum type="arabicPeriod"/>
            </a:pPr>
            <a:endParaRPr lang="mi-NZ" b="1" dirty="0"/>
          </a:p>
          <a:p>
            <a:pPr lvl="1"/>
            <a:endParaRPr lang="mi-NZ" b="1" dirty="0"/>
          </a:p>
        </p:txBody>
      </p:sp>
    </p:spTree>
    <p:extLst>
      <p:ext uri="{BB962C8B-B14F-4D97-AF65-F5344CB8AC3E}">
        <p14:creationId xmlns:p14="http://schemas.microsoft.com/office/powerpoint/2010/main" val="17315598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47664" y="6118220"/>
            <a:ext cx="6400800" cy="334888"/>
          </a:xfrm>
        </p:spPr>
        <p:txBody>
          <a:bodyPr/>
          <a:lstStyle/>
          <a:p>
            <a:r>
              <a:rPr lang="en-NZ" sz="1000" b="1" i="1" dirty="0" err="1">
                <a:solidFill>
                  <a:srgbClr val="292929"/>
                </a:solidFill>
                <a:latin typeface="Lucida Sans Unicode" pitchFamily="34" charset="0"/>
                <a:ea typeface="Lucida Sans Unicode" pitchFamily="34" charset="0"/>
                <a:cs typeface="Lucida Sans Unicode" pitchFamily="34" charset="0"/>
              </a:rPr>
              <a:t>Mā</a:t>
            </a:r>
            <a:r>
              <a:rPr lang="en-NZ" sz="1000" b="1" i="1" dirty="0">
                <a:solidFill>
                  <a:srgbClr val="292929"/>
                </a:solidFill>
                <a:latin typeface="Lucida Sans Unicode" pitchFamily="34" charset="0"/>
                <a:ea typeface="Lucida Sans Unicode" pitchFamily="34" charset="0"/>
                <a:cs typeface="Lucida Sans Unicode" pitchFamily="34" charset="0"/>
              </a:rPr>
              <a:t> te </a:t>
            </a:r>
            <a:r>
              <a:rPr lang="en-NZ" sz="1000" b="1" i="1" dirty="0" err="1">
                <a:solidFill>
                  <a:srgbClr val="292929"/>
                </a:solidFill>
                <a:latin typeface="Lucida Sans Unicode" pitchFamily="34" charset="0"/>
                <a:ea typeface="Lucida Sans Unicode" pitchFamily="34" charset="0"/>
                <a:cs typeface="Lucida Sans Unicode" pitchFamily="34" charset="0"/>
              </a:rPr>
              <a:t>mahi</a:t>
            </a:r>
            <a:r>
              <a:rPr lang="en-NZ" sz="1000" b="1" i="1" dirty="0">
                <a:solidFill>
                  <a:srgbClr val="292929"/>
                </a:solidFill>
                <a:latin typeface="Lucida Sans Unicode" pitchFamily="34" charset="0"/>
                <a:ea typeface="Lucida Sans Unicode" pitchFamily="34" charset="0"/>
                <a:cs typeface="Lucida Sans Unicode" pitchFamily="34" charset="0"/>
              </a:rPr>
              <a:t> </a:t>
            </a:r>
            <a:r>
              <a:rPr lang="en-NZ" sz="1000" b="1" i="1" dirty="0" err="1">
                <a:solidFill>
                  <a:srgbClr val="292929"/>
                </a:solidFill>
                <a:latin typeface="Lucida Sans Unicode" pitchFamily="34" charset="0"/>
                <a:ea typeface="Lucida Sans Unicode" pitchFamily="34" charset="0"/>
                <a:cs typeface="Lucida Sans Unicode" pitchFamily="34" charset="0"/>
              </a:rPr>
              <a:t>tahi</a:t>
            </a:r>
            <a:r>
              <a:rPr lang="en-NZ" sz="1000" b="1" i="1" dirty="0">
                <a:solidFill>
                  <a:srgbClr val="292929"/>
                </a:solidFill>
                <a:latin typeface="Lucida Sans Unicode" pitchFamily="34" charset="0"/>
                <a:ea typeface="Lucida Sans Unicode" pitchFamily="34" charset="0"/>
                <a:cs typeface="Lucida Sans Unicode" pitchFamily="34" charset="0"/>
              </a:rPr>
              <a:t>, </a:t>
            </a:r>
            <a:r>
              <a:rPr lang="en-NZ" sz="1000" b="1" i="1" dirty="0" err="1">
                <a:solidFill>
                  <a:srgbClr val="292929"/>
                </a:solidFill>
                <a:latin typeface="Lucida Sans Unicode" pitchFamily="34" charset="0"/>
                <a:ea typeface="Lucida Sans Unicode" pitchFamily="34" charset="0"/>
                <a:cs typeface="Lucida Sans Unicode" pitchFamily="34" charset="0"/>
              </a:rPr>
              <a:t>ko</a:t>
            </a:r>
            <a:r>
              <a:rPr lang="en-NZ" sz="1000" b="1" i="1" dirty="0">
                <a:solidFill>
                  <a:srgbClr val="292929"/>
                </a:solidFill>
                <a:latin typeface="Lucida Sans Unicode" pitchFamily="34" charset="0"/>
                <a:ea typeface="Lucida Sans Unicode" pitchFamily="34" charset="0"/>
                <a:cs typeface="Lucida Sans Unicode" pitchFamily="34" charset="0"/>
              </a:rPr>
              <a:t> te eke </a:t>
            </a:r>
            <a:r>
              <a:rPr lang="en-NZ" sz="1000" b="1" i="1" dirty="0" err="1">
                <a:solidFill>
                  <a:srgbClr val="292929"/>
                </a:solidFill>
                <a:latin typeface="Lucida Sans Unicode" pitchFamily="34" charset="0"/>
                <a:ea typeface="Lucida Sans Unicode" pitchFamily="34" charset="0"/>
                <a:cs typeface="Lucida Sans Unicode" pitchFamily="34" charset="0"/>
              </a:rPr>
              <a:t>panuku</a:t>
            </a:r>
            <a:r>
              <a:rPr lang="en-NZ" sz="1000" b="1" i="1" dirty="0">
                <a:solidFill>
                  <a:srgbClr val="292929"/>
                </a:solidFill>
                <a:latin typeface="Lucida Sans Unicode" pitchFamily="34" charset="0"/>
                <a:ea typeface="Lucida Sans Unicode" pitchFamily="34" charset="0"/>
                <a:cs typeface="Lucida Sans Unicode" pitchFamily="34" charset="0"/>
              </a:rPr>
              <a:t>, </a:t>
            </a:r>
            <a:r>
              <a:rPr lang="en-NZ" sz="1000" b="1" i="1" dirty="0" err="1">
                <a:solidFill>
                  <a:srgbClr val="292929"/>
                </a:solidFill>
                <a:latin typeface="Lucida Sans Unicode" pitchFamily="34" charset="0"/>
                <a:ea typeface="Lucida Sans Unicode" pitchFamily="34" charset="0"/>
                <a:cs typeface="Lucida Sans Unicode" pitchFamily="34" charset="0"/>
              </a:rPr>
              <a:t>ko</a:t>
            </a:r>
            <a:r>
              <a:rPr lang="en-NZ" sz="1000" b="1" i="1" dirty="0">
                <a:solidFill>
                  <a:srgbClr val="292929"/>
                </a:solidFill>
                <a:latin typeface="Lucida Sans Unicode" pitchFamily="34" charset="0"/>
                <a:ea typeface="Lucida Sans Unicode" pitchFamily="34" charset="0"/>
                <a:cs typeface="Lucida Sans Unicode" pitchFamily="34" charset="0"/>
              </a:rPr>
              <a:t> te </a:t>
            </a:r>
            <a:r>
              <a:rPr lang="en-NZ" sz="1000" b="1" i="1" dirty="0" err="1">
                <a:solidFill>
                  <a:srgbClr val="292929"/>
                </a:solidFill>
                <a:latin typeface="Lucida Sans Unicode" pitchFamily="34" charset="0"/>
                <a:ea typeface="Lucida Sans Unicode" pitchFamily="34" charset="0"/>
                <a:cs typeface="Lucida Sans Unicode" pitchFamily="34" charset="0"/>
              </a:rPr>
              <a:t>ako</a:t>
            </a:r>
            <a:r>
              <a:rPr lang="en-NZ" sz="1000" b="1" i="1" dirty="0">
                <a:solidFill>
                  <a:srgbClr val="292929"/>
                </a:solidFill>
                <a:latin typeface="Lucida Sans Unicode" pitchFamily="34" charset="0"/>
                <a:ea typeface="Lucida Sans Unicode" pitchFamily="34" charset="0"/>
                <a:cs typeface="Lucida Sans Unicode" pitchFamily="34" charset="0"/>
              </a:rPr>
              <a:t> </a:t>
            </a:r>
            <a:r>
              <a:rPr lang="en-NZ" sz="1000" b="1" i="1" dirty="0" err="1">
                <a:solidFill>
                  <a:srgbClr val="292929"/>
                </a:solidFill>
                <a:latin typeface="Lucida Sans Unicode" pitchFamily="34" charset="0"/>
                <a:ea typeface="Lucida Sans Unicode" pitchFamily="34" charset="0"/>
                <a:cs typeface="Lucida Sans Unicode" pitchFamily="34" charset="0"/>
              </a:rPr>
              <a:t>panuku</a:t>
            </a:r>
            <a:endParaRPr lang="en-US" sz="1000" b="1" i="1" dirty="0">
              <a:solidFill>
                <a:srgbClr val="292929"/>
              </a:solidFill>
              <a:latin typeface="Lucida Sans Unicode" pitchFamily="34" charset="0"/>
              <a:ea typeface="Lucida Sans Unicode" pitchFamily="34" charset="0"/>
              <a:cs typeface="Lucida Sans Unicode" pitchFamily="34" charset="0"/>
            </a:endParaRPr>
          </a:p>
          <a:p>
            <a:endParaRPr lang="en-NZ" dirty="0"/>
          </a:p>
        </p:txBody>
      </p:sp>
      <p:pic>
        <p:nvPicPr>
          <p:cNvPr id="4" name="Picture 7" descr="HIGH RES AP banner red-charc kowhaiwhai.t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35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395536" y="1772816"/>
            <a:ext cx="8496944" cy="2893100"/>
          </a:xfrm>
          <a:prstGeom prst="rect">
            <a:avLst/>
          </a:prstGeom>
          <a:noFill/>
        </p:spPr>
        <p:txBody>
          <a:bodyPr wrap="square" rtlCol="0">
            <a:spAutoFit/>
          </a:bodyPr>
          <a:lstStyle/>
          <a:p>
            <a:pPr algn="ctr"/>
            <a:r>
              <a:rPr lang="mi-NZ" sz="2000" b="1" dirty="0">
                <a:latin typeface="Lucida Sans Unicode" panose="020B0602030504020204" pitchFamily="34" charset="0"/>
                <a:cs typeface="Lucida Sans Unicode" panose="020B0602030504020204" pitchFamily="34" charset="0"/>
              </a:rPr>
              <a:t>FOR FURTHER INFORMATION</a:t>
            </a:r>
          </a:p>
          <a:p>
            <a:pPr marL="342900" indent="-342900">
              <a:buFont typeface="+mj-lt"/>
              <a:buAutoNum type="arabicPeriod"/>
            </a:pPr>
            <a:endParaRPr lang="mi-NZ" b="1" dirty="0"/>
          </a:p>
          <a:p>
            <a:pPr lvl="1"/>
            <a:endParaRPr lang="mi-NZ" b="1" dirty="0"/>
          </a:p>
          <a:p>
            <a:pPr marL="800100" lvl="1" indent="-342900">
              <a:buFont typeface="+mj-lt"/>
              <a:buAutoNum type="arabicPeriod"/>
            </a:pPr>
            <a:endParaRPr lang="mi-NZ" b="1" dirty="0"/>
          </a:p>
          <a:p>
            <a:pPr marL="800100" lvl="1" indent="-342900">
              <a:buFont typeface="+mj-lt"/>
              <a:buAutoNum type="arabicPeriod"/>
            </a:pPr>
            <a:r>
              <a:rPr lang="mi-NZ" b="1" dirty="0"/>
              <a:t>Where the relevant information will be kept in the school:</a:t>
            </a:r>
          </a:p>
          <a:p>
            <a:pPr marL="800100" lvl="1" indent="-342900">
              <a:buFont typeface="+mj-lt"/>
              <a:buAutoNum type="arabicPeriod"/>
            </a:pPr>
            <a:endParaRPr lang="mi-NZ" b="1" dirty="0"/>
          </a:p>
          <a:p>
            <a:pPr marL="800100" lvl="1" indent="-342900">
              <a:buFont typeface="+mj-lt"/>
              <a:buAutoNum type="arabicPeriod"/>
            </a:pPr>
            <a:endParaRPr lang="mi-NZ" b="1" dirty="0"/>
          </a:p>
          <a:p>
            <a:pPr marL="800100" lvl="1" indent="-342900">
              <a:buFont typeface="+mj-lt"/>
              <a:buAutoNum type="arabicPeriod"/>
            </a:pPr>
            <a:endParaRPr lang="mi-NZ" b="1" dirty="0"/>
          </a:p>
          <a:p>
            <a:pPr marL="800100" lvl="1" indent="-342900">
              <a:buFont typeface="+mj-lt"/>
              <a:buAutoNum type="arabicPeriod"/>
            </a:pPr>
            <a:endParaRPr lang="mi-NZ" b="1" dirty="0"/>
          </a:p>
          <a:p>
            <a:pPr marL="800100" lvl="1" indent="-342900">
              <a:buFont typeface="+mj-lt"/>
              <a:buAutoNum type="arabicPeriod"/>
            </a:pPr>
            <a:r>
              <a:rPr lang="mi-NZ" b="1" dirty="0"/>
              <a:t>Further resource or reference material:</a:t>
            </a:r>
            <a:endParaRPr lang="en-NZ" b="1" dirty="0"/>
          </a:p>
        </p:txBody>
      </p:sp>
    </p:spTree>
    <p:extLst>
      <p:ext uri="{BB962C8B-B14F-4D97-AF65-F5344CB8AC3E}">
        <p14:creationId xmlns:p14="http://schemas.microsoft.com/office/powerpoint/2010/main" val="33904051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47664" y="6118220"/>
            <a:ext cx="6400800" cy="334888"/>
          </a:xfrm>
        </p:spPr>
        <p:txBody>
          <a:bodyPr/>
          <a:lstStyle/>
          <a:p>
            <a:r>
              <a:rPr lang="en-NZ" sz="1000" b="1" i="1" dirty="0" err="1">
                <a:solidFill>
                  <a:srgbClr val="292929"/>
                </a:solidFill>
                <a:latin typeface="Lucida Sans Unicode" pitchFamily="34" charset="0"/>
                <a:ea typeface="Lucida Sans Unicode" pitchFamily="34" charset="0"/>
                <a:cs typeface="Lucida Sans Unicode" pitchFamily="34" charset="0"/>
              </a:rPr>
              <a:t>Mā</a:t>
            </a:r>
            <a:r>
              <a:rPr lang="en-NZ" sz="1000" b="1" i="1" dirty="0">
                <a:solidFill>
                  <a:srgbClr val="292929"/>
                </a:solidFill>
                <a:latin typeface="Lucida Sans Unicode" pitchFamily="34" charset="0"/>
                <a:ea typeface="Lucida Sans Unicode" pitchFamily="34" charset="0"/>
                <a:cs typeface="Lucida Sans Unicode" pitchFamily="34" charset="0"/>
              </a:rPr>
              <a:t> te </a:t>
            </a:r>
            <a:r>
              <a:rPr lang="en-NZ" sz="1000" b="1" i="1" dirty="0" err="1">
                <a:solidFill>
                  <a:srgbClr val="292929"/>
                </a:solidFill>
                <a:latin typeface="Lucida Sans Unicode" pitchFamily="34" charset="0"/>
                <a:ea typeface="Lucida Sans Unicode" pitchFamily="34" charset="0"/>
                <a:cs typeface="Lucida Sans Unicode" pitchFamily="34" charset="0"/>
              </a:rPr>
              <a:t>mahi</a:t>
            </a:r>
            <a:r>
              <a:rPr lang="en-NZ" sz="1000" b="1" i="1" dirty="0">
                <a:solidFill>
                  <a:srgbClr val="292929"/>
                </a:solidFill>
                <a:latin typeface="Lucida Sans Unicode" pitchFamily="34" charset="0"/>
                <a:ea typeface="Lucida Sans Unicode" pitchFamily="34" charset="0"/>
                <a:cs typeface="Lucida Sans Unicode" pitchFamily="34" charset="0"/>
              </a:rPr>
              <a:t> </a:t>
            </a:r>
            <a:r>
              <a:rPr lang="en-NZ" sz="1000" b="1" i="1" dirty="0" err="1">
                <a:solidFill>
                  <a:srgbClr val="292929"/>
                </a:solidFill>
                <a:latin typeface="Lucida Sans Unicode" pitchFamily="34" charset="0"/>
                <a:ea typeface="Lucida Sans Unicode" pitchFamily="34" charset="0"/>
                <a:cs typeface="Lucida Sans Unicode" pitchFamily="34" charset="0"/>
              </a:rPr>
              <a:t>tahi</a:t>
            </a:r>
            <a:r>
              <a:rPr lang="en-NZ" sz="1000" b="1" i="1" dirty="0">
                <a:solidFill>
                  <a:srgbClr val="292929"/>
                </a:solidFill>
                <a:latin typeface="Lucida Sans Unicode" pitchFamily="34" charset="0"/>
                <a:ea typeface="Lucida Sans Unicode" pitchFamily="34" charset="0"/>
                <a:cs typeface="Lucida Sans Unicode" pitchFamily="34" charset="0"/>
              </a:rPr>
              <a:t>, </a:t>
            </a:r>
            <a:r>
              <a:rPr lang="en-NZ" sz="1000" b="1" i="1" dirty="0" err="1">
                <a:solidFill>
                  <a:srgbClr val="292929"/>
                </a:solidFill>
                <a:latin typeface="Lucida Sans Unicode" pitchFamily="34" charset="0"/>
                <a:ea typeface="Lucida Sans Unicode" pitchFamily="34" charset="0"/>
                <a:cs typeface="Lucida Sans Unicode" pitchFamily="34" charset="0"/>
              </a:rPr>
              <a:t>ko</a:t>
            </a:r>
            <a:r>
              <a:rPr lang="en-NZ" sz="1000" b="1" i="1" dirty="0">
                <a:solidFill>
                  <a:srgbClr val="292929"/>
                </a:solidFill>
                <a:latin typeface="Lucida Sans Unicode" pitchFamily="34" charset="0"/>
                <a:ea typeface="Lucida Sans Unicode" pitchFamily="34" charset="0"/>
                <a:cs typeface="Lucida Sans Unicode" pitchFamily="34" charset="0"/>
              </a:rPr>
              <a:t> te eke </a:t>
            </a:r>
            <a:r>
              <a:rPr lang="en-NZ" sz="1000" b="1" i="1" dirty="0" err="1">
                <a:solidFill>
                  <a:srgbClr val="292929"/>
                </a:solidFill>
                <a:latin typeface="Lucida Sans Unicode" pitchFamily="34" charset="0"/>
                <a:ea typeface="Lucida Sans Unicode" pitchFamily="34" charset="0"/>
                <a:cs typeface="Lucida Sans Unicode" pitchFamily="34" charset="0"/>
              </a:rPr>
              <a:t>panuku</a:t>
            </a:r>
            <a:r>
              <a:rPr lang="en-NZ" sz="1000" b="1" i="1" dirty="0">
                <a:solidFill>
                  <a:srgbClr val="292929"/>
                </a:solidFill>
                <a:latin typeface="Lucida Sans Unicode" pitchFamily="34" charset="0"/>
                <a:ea typeface="Lucida Sans Unicode" pitchFamily="34" charset="0"/>
                <a:cs typeface="Lucida Sans Unicode" pitchFamily="34" charset="0"/>
              </a:rPr>
              <a:t>, </a:t>
            </a:r>
            <a:r>
              <a:rPr lang="en-NZ" sz="1000" b="1" i="1" dirty="0" err="1">
                <a:solidFill>
                  <a:srgbClr val="292929"/>
                </a:solidFill>
                <a:latin typeface="Lucida Sans Unicode" pitchFamily="34" charset="0"/>
                <a:ea typeface="Lucida Sans Unicode" pitchFamily="34" charset="0"/>
                <a:cs typeface="Lucida Sans Unicode" pitchFamily="34" charset="0"/>
              </a:rPr>
              <a:t>ko</a:t>
            </a:r>
            <a:r>
              <a:rPr lang="en-NZ" sz="1000" b="1" i="1" dirty="0">
                <a:solidFill>
                  <a:srgbClr val="292929"/>
                </a:solidFill>
                <a:latin typeface="Lucida Sans Unicode" pitchFamily="34" charset="0"/>
                <a:ea typeface="Lucida Sans Unicode" pitchFamily="34" charset="0"/>
                <a:cs typeface="Lucida Sans Unicode" pitchFamily="34" charset="0"/>
              </a:rPr>
              <a:t> te </a:t>
            </a:r>
            <a:r>
              <a:rPr lang="en-NZ" sz="1000" b="1" i="1" dirty="0" err="1">
                <a:solidFill>
                  <a:srgbClr val="292929"/>
                </a:solidFill>
                <a:latin typeface="Lucida Sans Unicode" pitchFamily="34" charset="0"/>
                <a:ea typeface="Lucida Sans Unicode" pitchFamily="34" charset="0"/>
                <a:cs typeface="Lucida Sans Unicode" pitchFamily="34" charset="0"/>
              </a:rPr>
              <a:t>ako</a:t>
            </a:r>
            <a:r>
              <a:rPr lang="en-NZ" sz="1000" b="1" i="1" dirty="0">
                <a:solidFill>
                  <a:srgbClr val="292929"/>
                </a:solidFill>
                <a:latin typeface="Lucida Sans Unicode" pitchFamily="34" charset="0"/>
                <a:ea typeface="Lucida Sans Unicode" pitchFamily="34" charset="0"/>
                <a:cs typeface="Lucida Sans Unicode" pitchFamily="34" charset="0"/>
              </a:rPr>
              <a:t> </a:t>
            </a:r>
            <a:r>
              <a:rPr lang="en-NZ" sz="1000" b="1" i="1" dirty="0" err="1">
                <a:solidFill>
                  <a:srgbClr val="292929"/>
                </a:solidFill>
                <a:latin typeface="Lucida Sans Unicode" pitchFamily="34" charset="0"/>
                <a:ea typeface="Lucida Sans Unicode" pitchFamily="34" charset="0"/>
                <a:cs typeface="Lucida Sans Unicode" pitchFamily="34" charset="0"/>
              </a:rPr>
              <a:t>panuku</a:t>
            </a:r>
            <a:endParaRPr lang="en-US" sz="1000" b="1" i="1" dirty="0">
              <a:solidFill>
                <a:srgbClr val="292929"/>
              </a:solidFill>
              <a:latin typeface="Lucida Sans Unicode" pitchFamily="34" charset="0"/>
              <a:ea typeface="Lucida Sans Unicode" pitchFamily="34" charset="0"/>
              <a:cs typeface="Lucida Sans Unicode" pitchFamily="34" charset="0"/>
            </a:endParaRPr>
          </a:p>
          <a:p>
            <a:endParaRPr lang="en-NZ" dirty="0"/>
          </a:p>
        </p:txBody>
      </p:sp>
      <p:pic>
        <p:nvPicPr>
          <p:cNvPr id="4" name="Picture 7" descr="HIGH RES AP banner red-charc kowhaiwhai.t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35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395536" y="1772816"/>
            <a:ext cx="8496944" cy="1938992"/>
          </a:xfrm>
          <a:prstGeom prst="rect">
            <a:avLst/>
          </a:prstGeom>
          <a:noFill/>
        </p:spPr>
        <p:txBody>
          <a:bodyPr wrap="square" rtlCol="0">
            <a:spAutoFit/>
          </a:bodyPr>
          <a:lstStyle/>
          <a:p>
            <a:pPr algn="ctr"/>
            <a:endParaRPr lang="mi-NZ" sz="6000" b="1" dirty="0">
              <a:latin typeface="Lucida Sans Unicode" pitchFamily="34" charset="0"/>
              <a:cs typeface="Lucida Sans Unicode" pitchFamily="34" charset="0"/>
            </a:endParaRPr>
          </a:p>
          <a:p>
            <a:pPr algn="ctr"/>
            <a:r>
              <a:rPr lang="mi-NZ" sz="6000" b="1" dirty="0">
                <a:latin typeface="Lucida Sans Unicode" pitchFamily="34" charset="0"/>
                <a:cs typeface="Lucida Sans Unicode" pitchFamily="34" charset="0"/>
              </a:rPr>
              <a:t>Ngā mihi! </a:t>
            </a:r>
            <a:endParaRPr lang="en-NZ" sz="6000" b="1" dirty="0">
              <a:latin typeface="Lucida Sans Unicode" pitchFamily="34" charset="0"/>
              <a:cs typeface="Lucida Sans Unicode" pitchFamily="34" charset="0"/>
            </a:endParaRPr>
          </a:p>
        </p:txBody>
      </p:sp>
    </p:spTree>
    <p:extLst>
      <p:ext uri="{BB962C8B-B14F-4D97-AF65-F5344CB8AC3E}">
        <p14:creationId xmlns:p14="http://schemas.microsoft.com/office/powerpoint/2010/main" val="34798482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 ma:contentTypeID="0x01010048B63D01865E3043B028763D57D400EC" ma:contentTypeVersion="17" ma:contentTypeDescription="Create a new document." ma:contentTypeScope="" ma:versionID="137cc16d8f846496875c7f6167d66209">
  <xsd:schema xmlns:xsd="http://www.w3.org/2001/XMLSchema" xmlns:xs="http://www.w3.org/2001/XMLSchema" xmlns:p="http://schemas.microsoft.com/office/2006/metadata/properties" xmlns:ns2="7f020947-6725-49a6-954e-3a5bfa9bc7d0" xmlns:ns3="58c16207-c6ed-49cc-9d1d-ddf004bf888b" targetNamespace="http://schemas.microsoft.com/office/2006/metadata/properties" ma:root="true" ma:fieldsID="9c19c0dc5103f5ceda2f93f2b4eb6147" ns2:_="" ns3:_="">
    <xsd:import namespace="7f020947-6725-49a6-954e-3a5bfa9bc7d0"/>
    <xsd:import namespace="58c16207-c6ed-49cc-9d1d-ddf004bf888b"/>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Location"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2:Kaupapa"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f020947-6725-49a6-954e-3a5bfa9bc7d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Kaupapa" ma:index="19" nillable="true" ma:displayName="Kaupapa" ma:description="Presenters&#10;Admin&#10;Collateral&#10;Programme" ma:format="Dropdown" ma:internalName="Kaupapa">
      <xsd:simpleType>
        <xsd:restriction base="dms:Choice">
          <xsd:enumeration value="Admin"/>
          <xsd:enumeration value="Collateral"/>
          <xsd:enumeration value="Presenters"/>
          <xsd:enumeration value="Programme"/>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40cc7e02-8a0a-48ff-8f72-11efacc5c3dd"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58c16207-c6ed-49cc-9d1d-ddf004bf888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45219362-e3b9-471e-9270-d0c3b98fdce4}" ma:internalName="TaxCatchAll" ma:showField="CatchAllData" ma:web="58c16207-c6ed-49cc-9d1d-ddf004bf888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TaxCatchAll xmlns="58c16207-c6ed-49cc-9d1d-ddf004bf888b">
      <Value>18</Value>
      <Value>48</Value>
    </TaxCatchAll>
    <lcf76f155ced4ddcb4097134ff3c332f xmlns="7f020947-6725-49a6-954e-3a5bfa9bc7d0">
      <Terms xmlns="http://schemas.microsoft.com/office/infopath/2007/PartnerControls"/>
    </lcf76f155ced4ddcb4097134ff3c332f>
    <Kaupapa xmlns="7f020947-6725-49a6-954e-3a5bfa9bc7d0" xsi:nil="true"/>
  </documentManagement>
</p:properties>
</file>

<file path=customXml/itemProps1.xml><?xml version="1.0" encoding="utf-8"?>
<ds:datastoreItem xmlns:ds="http://schemas.openxmlformats.org/officeDocument/2006/customXml" ds:itemID="{FEB88A9B-8534-4BEA-B40A-80F4BE8C27FB}">
  <ds:schemaRefs>
    <ds:schemaRef ds:uri="http://schemas.microsoft.com/sharepoint/v3/contenttype/forms"/>
  </ds:schemaRefs>
</ds:datastoreItem>
</file>

<file path=customXml/itemProps2.xml><?xml version="1.0" encoding="utf-8"?>
<ds:datastoreItem xmlns:ds="http://schemas.openxmlformats.org/officeDocument/2006/customXml" ds:itemID="{59462E59-7972-4384-AE42-3CEC3BACDFD1}">
  <ds:schemaRefs>
    <ds:schemaRef ds:uri="http://schemas.microsoft.com/sharepoint/events"/>
  </ds:schemaRefs>
</ds:datastoreItem>
</file>

<file path=customXml/itemProps3.xml><?xml version="1.0" encoding="utf-8"?>
<ds:datastoreItem xmlns:ds="http://schemas.openxmlformats.org/officeDocument/2006/customXml" ds:itemID="{595E3FC3-6874-45E5-A050-D4EC1403546B}"/>
</file>

<file path=customXml/itemProps4.xml><?xml version="1.0" encoding="utf-8"?>
<ds:datastoreItem xmlns:ds="http://schemas.openxmlformats.org/officeDocument/2006/customXml" ds:itemID="{9A030FDB-5E8C-447F-9B49-40139025A2E5}">
  <ds:schemaRefs>
    <ds:schemaRef ds:uri="http://purl.org/dc/elements/1.1/"/>
    <ds:schemaRef ds:uri="http://schemas.microsoft.com/office/2006/metadata/properties"/>
    <ds:schemaRef ds:uri="34bf71be-f36b-48a4-8ff0-0dd299104851"/>
    <ds:schemaRef ds:uri="cd26e799-2aa2-483f-b508-44c74b46335e"/>
    <ds:schemaRef ds:uri="http://purl.org/dc/terms/"/>
    <ds:schemaRef ds:uri="9d54f1aa-6358-4613-9281-5cc4fcaf484b"/>
    <ds:schemaRef ds:uri="http://schemas.microsoft.com/office/2006/documentManagement/types"/>
    <ds:schemaRef ds:uri="adc64fb1-fd75-448a-bafd-08056b5eba58"/>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150</TotalTime>
  <Words>806</Words>
  <Application>Microsoft Office PowerPoint</Application>
  <PresentationFormat>On-screen Show (4:3)</PresentationFormat>
  <Paragraphs>132</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Lucida Sans Unicode</vt:lpstr>
      <vt:lpstr>Wingdings</vt:lpstr>
      <vt:lpstr>Office Theme</vt:lpstr>
      <vt:lpstr>Sharing new learning Professional Learning and Development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Haemata Tapui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Brandi</dc:creator>
  <cp:lastModifiedBy>Shyree Reedy</cp:lastModifiedBy>
  <cp:revision>27</cp:revision>
  <dcterms:created xsi:type="dcterms:W3CDTF">2011-10-12T03:48:49Z</dcterms:created>
  <dcterms:modified xsi:type="dcterms:W3CDTF">2022-03-03T21:48:38Z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0x01010048B63D01865E3043B028763D57D400EC</vt:lpwstr>
  </property>
  <property fmtid="{D5CDD505-2E9C-101B-9397-08002B2CF9AE}" pid="3" name="Year">
    <vt:lpwstr>48;#2018|a3ae3a29-5af6-4e31-a3d2-65617939591e</vt:lpwstr>
  </property>
  <property fmtid="{D5CDD505-2E9C-101B-9397-08002B2CF9AE}" pid="4" name="DocumentType">
    <vt:lpwstr>18;#Template|0fb632a0-51f6-42f6-a3a3-8b4a39693d8b</vt:lpwstr>
  </property>
  <property fmtid="{D5CDD505-2E9C-101B-9397-08002B2CF9AE}" pid="5" name="_dlc_DocIdItemGuid">
    <vt:lpwstr>cd69591b-23ef-465d-bcaf-6518144866ff</vt:lpwstr>
  </property>
</Properties>
</file>